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61" r:id="rId5"/>
    <p:sldId id="271" r:id="rId6"/>
    <p:sldId id="272" r:id="rId7"/>
    <p:sldId id="273" r:id="rId8"/>
    <p:sldId id="263" r:id="rId9"/>
    <p:sldId id="262" r:id="rId10"/>
    <p:sldId id="264" r:id="rId11"/>
    <p:sldId id="265" r:id="rId12"/>
    <p:sldId id="266" r:id="rId13"/>
    <p:sldId id="267" r:id="rId14"/>
    <p:sldId id="268" r:id="rId15"/>
    <p:sldId id="269" r:id="rId16"/>
    <p:sldId id="270" r:id="rId17"/>
  </p:sldIdLst>
  <p:sldSz cx="12192000" cy="6858000"/>
  <p:notesSz cx="6797675" cy="9872663"/>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ABBE91-D972-4E34-8DD9-CB52EE33B0FE}">
          <p14:sldIdLst>
            <p14:sldId id="261"/>
            <p14:sldId id="271"/>
            <p14:sldId id="272"/>
            <p14:sldId id="273"/>
            <p14:sldId id="263"/>
            <p14:sldId id="262"/>
            <p14:sldId id="264"/>
            <p14:sldId id="265"/>
            <p14:sldId id="266"/>
            <p14:sldId id="267"/>
            <p14:sldId id="268"/>
            <p14:sldId id="269"/>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8" autoAdjust="0"/>
    <p:restoredTop sz="94660"/>
  </p:normalViewPr>
  <p:slideViewPr>
    <p:cSldViewPr snapToGrid="0">
      <p:cViewPr varScale="1">
        <p:scale>
          <a:sx n="148" d="100"/>
          <a:sy n="148" d="100"/>
        </p:scale>
        <p:origin x="2832" y="114"/>
      </p:cViewPr>
      <p:guideLst/>
    </p:cSldViewPr>
  </p:slideViewPr>
  <p:notesTextViewPr>
    <p:cViewPr>
      <p:scale>
        <a:sx n="1" d="1"/>
        <a:sy n="1" d="1"/>
      </p:scale>
      <p:origin x="0" y="0"/>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67E0C5-0378-45A7-8039-DA7AA7E4260B}"/>
              </a:ext>
            </a:extLst>
          </p:cNvPr>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en-GB" noProof="1"/>
          </a:p>
        </p:txBody>
      </p:sp>
      <p:sp>
        <p:nvSpPr>
          <p:cNvPr id="3" name="Date Placeholder 2">
            <a:extLst>
              <a:ext uri="{FF2B5EF4-FFF2-40B4-BE49-F238E27FC236}">
                <a16:creationId xmlns:a16="http://schemas.microsoft.com/office/drawing/2014/main" id="{A5D3004C-F08C-4E12-9816-8871B3CB268D}"/>
              </a:ext>
            </a:extLst>
          </p:cNvPr>
          <p:cNvSpPr>
            <a:spLocks noGrp="1"/>
          </p:cNvSpPr>
          <p:nvPr>
            <p:ph type="dt" sz="quarter" idx="1"/>
          </p:nvPr>
        </p:nvSpPr>
        <p:spPr>
          <a:xfrm>
            <a:off x="3850443" y="0"/>
            <a:ext cx="2945659" cy="495348"/>
          </a:xfrm>
          <a:prstGeom prst="rect">
            <a:avLst/>
          </a:prstGeom>
        </p:spPr>
        <p:txBody>
          <a:bodyPr vert="horz" lIns="91440" tIns="45720" rIns="91440" bIns="45720" rtlCol="0"/>
          <a:lstStyle>
            <a:lvl1pPr algn="r">
              <a:defRPr sz="1200"/>
            </a:lvl1pPr>
          </a:lstStyle>
          <a:p>
            <a:fld id="{1FBC4ACD-7AEA-4E6D-9E7C-9D12419EEC1C}" type="datetime1">
              <a:rPr lang="en-GB" noProof="1" smtClean="0"/>
              <a:t>19/09/2024</a:t>
            </a:fld>
            <a:endParaRPr lang="en-GB" noProof="1"/>
          </a:p>
        </p:txBody>
      </p:sp>
      <p:sp>
        <p:nvSpPr>
          <p:cNvPr id="4" name="Footer Placeholder 3">
            <a:extLst>
              <a:ext uri="{FF2B5EF4-FFF2-40B4-BE49-F238E27FC236}">
                <a16:creationId xmlns:a16="http://schemas.microsoft.com/office/drawing/2014/main" id="{8F55B991-1CDD-4778-AEA9-26CF87325738}"/>
              </a:ext>
            </a:extLst>
          </p:cNvPr>
          <p:cNvSpPr>
            <a:spLocks noGrp="1"/>
          </p:cNvSpPr>
          <p:nvPr>
            <p:ph type="ftr" sz="quarter" idx="2"/>
          </p:nvPr>
        </p:nvSpPr>
        <p:spPr>
          <a:xfrm>
            <a:off x="0" y="9377317"/>
            <a:ext cx="2945659" cy="495347"/>
          </a:xfrm>
          <a:prstGeom prst="rect">
            <a:avLst/>
          </a:prstGeom>
        </p:spPr>
        <p:txBody>
          <a:bodyPr vert="horz" lIns="91440" tIns="45720" rIns="91440" bIns="45720" rtlCol="0" anchor="b"/>
          <a:lstStyle>
            <a:lvl1pPr algn="l">
              <a:defRPr sz="1200"/>
            </a:lvl1pPr>
          </a:lstStyle>
          <a:p>
            <a:endParaRPr lang="en-GB" noProof="1"/>
          </a:p>
        </p:txBody>
      </p:sp>
      <p:sp>
        <p:nvSpPr>
          <p:cNvPr id="5" name="Slide Number Placeholder 4">
            <a:extLst>
              <a:ext uri="{FF2B5EF4-FFF2-40B4-BE49-F238E27FC236}">
                <a16:creationId xmlns:a16="http://schemas.microsoft.com/office/drawing/2014/main" id="{64E264E5-4F56-46B1-9ECA-87FEFA485CB9}"/>
              </a:ext>
            </a:extLst>
          </p:cNvPr>
          <p:cNvSpPr>
            <a:spLocks noGrp="1"/>
          </p:cNvSpPr>
          <p:nvPr>
            <p:ph type="sldNum" sz="quarter" idx="3"/>
          </p:nvPr>
        </p:nvSpPr>
        <p:spPr>
          <a:xfrm>
            <a:off x="3850443" y="9377317"/>
            <a:ext cx="2945659" cy="495347"/>
          </a:xfrm>
          <a:prstGeom prst="rect">
            <a:avLst/>
          </a:prstGeom>
        </p:spPr>
        <p:txBody>
          <a:bodyPr vert="horz" lIns="91440" tIns="45720" rIns="91440" bIns="45720" rtlCol="0" anchor="b"/>
          <a:lstStyle>
            <a:lvl1pPr algn="r">
              <a:defRPr sz="1200"/>
            </a:lvl1pPr>
          </a:lstStyle>
          <a:p>
            <a:fld id="{282C0DF5-65B3-47D0-BB51-3F7079B39C98}" type="slidenum">
              <a:rPr lang="en-GB" noProof="1" smtClean="0"/>
              <a:t>‹N°›</a:t>
            </a:fld>
            <a:endParaRPr lang="en-GB" noProof="1"/>
          </a:p>
        </p:txBody>
      </p:sp>
    </p:spTree>
    <p:extLst>
      <p:ext uri="{BB962C8B-B14F-4D97-AF65-F5344CB8AC3E}">
        <p14:creationId xmlns:p14="http://schemas.microsoft.com/office/powerpoint/2010/main" val="316029008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07:56:46.4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1,'0'3,"0"0,0 0,1 0,0 0,-1 0,1 0,0 0,0 0,0-1,1 1,-1 0,1-1,-1 1,1-1,0 1,0-1,0 0,0 0,1 0,-1 0,0 0,1 0,4 2,6 2,0 0,0-1,1-1,14 3,29 11,-35-9,0-2,1 0,0-1,1-1,-1-1,40 0,3 3,22 0,143-6,-91-4,-90 3,37 1,134-16,-162 7,-38 7,0-2,0 0,0-2,38-12,-44 11,0 2,1 0,0 1,0 0,30 0,84 5,-111-1,57 9,-48-5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07:56:48.3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0,'0'2,"1"0,-1 0,0-1,1 1,0 0,-1-1,1 1,0-1,0 1,0-1,0 1,0-1,0 1,0-1,1 0,-1 0,0 0,1 0,-1 0,1 0,-1 0,4 1,43 17,-31-14,29 14,-2 1,0 2,63 43,-65-30,-2 1,-1 2,64 82,1 1,-29-51,-57-56,0 2,-1 0,0 1,-1 1,-2 1,20 30,-30-39,0 0,0 1,-1-1,-1 1,0-1,0 1,-1 0,-1 0,0-1,-2 18,-3 14,-15 56,10-50,2-14,-2-1,0 0,-3-1,0 0,-25 40,-105 138,104-144,31-51,0 0,-1-1,-17 22,12-20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07:56:50.7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1021 1,'-2'0,"-1"1,1-1,0 1,-1 0,1 0,0 0,-1 0,1 1,0-1,0 0,0 1,0 0,0-1,-2 4,-28 33,20-24,7-8,-29 34,-1-1,-2-3,-76 61,31-41,2 3,-89 87,83-73,57-50,-34 34,41-35,-14 17,-2-1,-56 41,75-66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07:56:52.6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0,'3'0,"0"1,-1-1,1 1,0 0,-1 0,1 0,-1 0,1 0,-1 0,1 1,-1-1,0 1,0-1,0 1,0 0,0 0,0 0,0 0,-1 1,1-1,-1 0,1 1,-1-1,0 1,0-1,0 1,0-1,0 5,3 11,0-1,-1 1,0 22,-2-23,17 146,9 190,-28-334,1 1,1-1,1 0,0 0,2 0,7 26,-9-39,1-1,0 1,0-1,0 0,0 1,1-2,0 1,0 0,0-1,1 1,-1-1,1-1,0 1,0-1,1 1,-1-1,0-1,1 1,0-1,0 0,0 0,0-1,11 2,45 3,0-3,85-7,-20 1,25 9,240 42,-155-17,37 7,-203-27,50 10,-104-17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07:56:55.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2578 840,'2'-84,"0"47,-1 1,-2-1,-1 1,-10-49,5 66,1 0,-2 0,-1 1,0 0,-1 1,-1 0,-1 0,0 2,-1-1,-1 1,0 1,-1 1,-1 0,-22-15,-27-13,-1 3,-100-43,113 57,29 14,0 1,-1 0,1 2,-47-7,-101 1,160 13,-122-10,-61 0,170 11,1 1,-1 1,1 1,0 1,0 1,-24 10,-2 4,-130 45,157-60,0 0,1-1,-1-2,0 0,0-1,-33-4,-93-16,-54-6,164 23,0 1,1 3,-51 7,28-3,41-5,0 2,-33 7,39-5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07:56:57.4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755 1,'-5'0,"1"1,0 0,-1 0,1 0,0 1,0-1,0 1,0 0,0 1,0-1,1 0,-1 1,1 0,-1 0,1 0,0 0,-5 7,-6 9,1 1,-13 23,12-18,-17 27,8-12,-28 36,42-65,0 1,-1-1,-1-1,0 0,0 0,-1-1,-15 9,13-9,2 0,-1 1,1 1,1 0,-19 23,22-24,-1 1,0-1,-1-1,0 0,0 0,-1-1,0 0,-21 10,-37 2,58-18,-1 1,1 0,0 0,0 1,1 0,-1 1,1 0,-14 10,21-11,0-1,0 1,1-1,0 1,0 0,0 0,0 0,0 0,1 0,0 1,0-1,0 0,0 1,1-1,-1 0,1 1,1-1,-1 1,0-1,3 8,-2-4,1 1,0-1,1 1,-1-1,2 0,-1 0,1 0,1-1,7 12,24 19,1-2,75 57,-65-62,1-3,1-1,54 20,-68-31,2-1,64 16,13 6,8 15,-103-42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07:57:00.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0,'12'153,"-1"-15,-9-109,1 0,2-1,0 1,2-1,1 0,2 0,20 43,-17-38,-2 1,-1 1,-2-1,-1 2,2 39,18 84,-23-138,-1 0,-1 0,-1-1,-3 39,0-37,2 0,0 1,7 37,-2-40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07:57:02.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1 183,'6'1,"0"0,-1 1,1-1,0 1,-1 1,1-1,-1 1,0 0,0 0,0 0,0 1,0 0,5 5,31 21,234 123,-151-90,-75-39,49 30,-87-46,15 9,0 0,0-1,2-2,0-1,0-1,42 12,-66-23,1-1,-1 1,1-1,-1 0,1 0,-1 0,0 0,1-1,-1 0,1 0,-1 0,0 0,1-1,-1 0,0 0,0 0,0 0,-1 0,1-1,0 0,-1 0,6-5,1-5,-1 0,0 0,-1-1,0-1,5-15,14-23,-10 22,2 1,0 1,2 1,42-44,-33 45,-1-2,-2-1,-1-1,-1-1,-2-1,32-62,-46 76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pPr rtl="0"/>
            <a:endParaRPr lang="en-GB" noProof="1"/>
          </a:p>
        </p:txBody>
      </p:sp>
      <p:sp>
        <p:nvSpPr>
          <p:cNvPr id="3" name="Date Placeholder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pPr rtl="0"/>
            <a:fld id="{E5C36BA7-FD43-42C6-8328-B946F61C7570}" type="datetime1">
              <a:rPr lang="en-GB" noProof="1" dirty="0" smtClean="0"/>
              <a:t>19/09/2024</a:t>
            </a:fld>
            <a:endParaRPr lang="en-GB" noProof="1"/>
          </a:p>
        </p:txBody>
      </p:sp>
      <p:sp>
        <p:nvSpPr>
          <p:cNvPr id="4" name="Slide Image Placeholder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pPr rtl="0"/>
            <a:endParaRPr lang="en-GB" noProof="1"/>
          </a:p>
        </p:txBody>
      </p:sp>
      <p:sp>
        <p:nvSpPr>
          <p:cNvPr id="5" name="Notes Placeholder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rtl="0"/>
            <a:r>
              <a:rPr lang="en-GB" noProof="1"/>
              <a:t>Click to edit Master text styles</a:t>
            </a:r>
          </a:p>
          <a:p>
            <a:pPr lvl="1" rtl="0"/>
            <a:r>
              <a:rPr lang="en-GB" noProof="1"/>
              <a:t>Second level</a:t>
            </a:r>
          </a:p>
          <a:p>
            <a:pPr lvl="2" rtl="0"/>
            <a:r>
              <a:rPr lang="en-GB" noProof="1"/>
              <a:t>Third level</a:t>
            </a:r>
          </a:p>
          <a:p>
            <a:pPr lvl="3" rtl="0"/>
            <a:r>
              <a:rPr lang="en-GB" noProof="1"/>
              <a:t>Quarter level</a:t>
            </a:r>
          </a:p>
          <a:p>
            <a:pPr lvl="4" rtl="0"/>
            <a:r>
              <a:rPr lang="en-GB" noProof="1"/>
              <a:t>Fifth level</a:t>
            </a:r>
          </a:p>
        </p:txBody>
      </p:sp>
      <p:sp>
        <p:nvSpPr>
          <p:cNvPr id="6" name="Footer Placeholder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pPr rtl="0"/>
            <a:endParaRPr lang="en-GB" noProof="1"/>
          </a:p>
        </p:txBody>
      </p:sp>
      <p:sp>
        <p:nvSpPr>
          <p:cNvPr id="7" name="Slide Number Placeholder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pPr rtl="0"/>
            <a:fld id="{C275CD8D-B1D9-4658-A4F0-38CA8D83ED5D}" type="slidenum">
              <a:rPr lang="en-GB" noProof="1" dirty="0" smtClean="0"/>
              <a:t>‹N°›</a:t>
            </a:fld>
            <a:endParaRPr lang="en-GB" noProof="1"/>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1"/>
          </a:p>
        </p:txBody>
      </p:sp>
      <p:sp>
        <p:nvSpPr>
          <p:cNvPr id="4" name="Slide Number Placeholder 3"/>
          <p:cNvSpPr>
            <a:spLocks noGrp="1"/>
          </p:cNvSpPr>
          <p:nvPr>
            <p:ph type="sldNum" sz="quarter" idx="5"/>
          </p:nvPr>
        </p:nvSpPr>
        <p:spPr/>
        <p:txBody>
          <a:bodyPr/>
          <a:lstStyle/>
          <a:p>
            <a:pPr rtl="0"/>
            <a:fld id="{C275CD8D-B1D9-4658-A4F0-38CA8D83ED5D}" type="slidenum">
              <a:rPr lang="en-GB" noProof="1" dirty="0" smtClean="0"/>
              <a:t>1</a:t>
            </a:fld>
            <a:endParaRPr lang="en-GB" noProof="1"/>
          </a:p>
        </p:txBody>
      </p:sp>
    </p:spTree>
    <p:extLst>
      <p:ext uri="{BB962C8B-B14F-4D97-AF65-F5344CB8AC3E}">
        <p14:creationId xmlns:p14="http://schemas.microsoft.com/office/powerpoint/2010/main" val="230589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1"/>
          </a:p>
        </p:txBody>
      </p:sp>
      <p:sp>
        <p:nvSpPr>
          <p:cNvPr id="4" name="Slide Number Placeholder 3"/>
          <p:cNvSpPr>
            <a:spLocks noGrp="1"/>
          </p:cNvSpPr>
          <p:nvPr>
            <p:ph type="sldNum" sz="quarter" idx="5"/>
          </p:nvPr>
        </p:nvSpPr>
        <p:spPr/>
        <p:txBody>
          <a:bodyPr/>
          <a:lstStyle/>
          <a:p>
            <a:pPr rtl="0"/>
            <a:fld id="{C275CD8D-B1D9-4658-A4F0-38CA8D83ED5D}" type="slidenum">
              <a:rPr lang="en-GB" noProof="1" dirty="0" smtClean="0"/>
              <a:t>6</a:t>
            </a:fld>
            <a:endParaRPr lang="en-GB" noProof="1"/>
          </a:p>
        </p:txBody>
      </p:sp>
    </p:spTree>
    <p:extLst>
      <p:ext uri="{BB962C8B-B14F-4D97-AF65-F5344CB8AC3E}">
        <p14:creationId xmlns:p14="http://schemas.microsoft.com/office/powerpoint/2010/main" val="64172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1"/>
          </a:p>
        </p:txBody>
      </p:sp>
      <p:sp>
        <p:nvSpPr>
          <p:cNvPr id="4" name="Slide Number Placeholder 3"/>
          <p:cNvSpPr>
            <a:spLocks noGrp="1"/>
          </p:cNvSpPr>
          <p:nvPr>
            <p:ph type="sldNum" sz="quarter" idx="5"/>
          </p:nvPr>
        </p:nvSpPr>
        <p:spPr/>
        <p:txBody>
          <a:bodyPr/>
          <a:lstStyle/>
          <a:p>
            <a:pPr rtl="0"/>
            <a:fld id="{C275CD8D-B1D9-4658-A4F0-38CA8D83ED5D}" type="slidenum">
              <a:rPr lang="en-GB" noProof="1" dirty="0" smtClean="0"/>
              <a:t>7</a:t>
            </a:fld>
            <a:endParaRPr lang="en-GB" noProof="1"/>
          </a:p>
        </p:txBody>
      </p:sp>
    </p:spTree>
    <p:extLst>
      <p:ext uri="{BB962C8B-B14F-4D97-AF65-F5344CB8AC3E}">
        <p14:creationId xmlns:p14="http://schemas.microsoft.com/office/powerpoint/2010/main" val="1747738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1"/>
          </a:p>
        </p:txBody>
      </p:sp>
      <p:sp>
        <p:nvSpPr>
          <p:cNvPr id="4" name="Slide Number Placeholder 3"/>
          <p:cNvSpPr>
            <a:spLocks noGrp="1"/>
          </p:cNvSpPr>
          <p:nvPr>
            <p:ph type="sldNum" sz="quarter" idx="5"/>
          </p:nvPr>
        </p:nvSpPr>
        <p:spPr/>
        <p:txBody>
          <a:bodyPr/>
          <a:lstStyle/>
          <a:p>
            <a:pPr rtl="0"/>
            <a:fld id="{C275CD8D-B1D9-4658-A4F0-38CA8D83ED5D}" type="slidenum">
              <a:rPr lang="en-GB" noProof="1" dirty="0" smtClean="0"/>
              <a:t>8</a:t>
            </a:fld>
            <a:endParaRPr lang="en-GB" noProof="1"/>
          </a:p>
        </p:txBody>
      </p:sp>
    </p:spTree>
    <p:extLst>
      <p:ext uri="{BB962C8B-B14F-4D97-AF65-F5344CB8AC3E}">
        <p14:creationId xmlns:p14="http://schemas.microsoft.com/office/powerpoint/2010/main" val="1739669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1"/>
          </a:p>
        </p:txBody>
      </p:sp>
      <p:sp>
        <p:nvSpPr>
          <p:cNvPr id="4" name="Slide Number Placeholder 3"/>
          <p:cNvSpPr>
            <a:spLocks noGrp="1"/>
          </p:cNvSpPr>
          <p:nvPr>
            <p:ph type="sldNum" sz="quarter" idx="5"/>
          </p:nvPr>
        </p:nvSpPr>
        <p:spPr/>
        <p:txBody>
          <a:bodyPr/>
          <a:lstStyle/>
          <a:p>
            <a:pPr rtl="0"/>
            <a:fld id="{C275CD8D-B1D9-4658-A4F0-38CA8D83ED5D}" type="slidenum">
              <a:rPr lang="en-GB" noProof="1" dirty="0" smtClean="0"/>
              <a:t>9</a:t>
            </a:fld>
            <a:endParaRPr lang="en-GB" noProof="1"/>
          </a:p>
        </p:txBody>
      </p:sp>
    </p:spTree>
    <p:extLst>
      <p:ext uri="{BB962C8B-B14F-4D97-AF65-F5344CB8AC3E}">
        <p14:creationId xmlns:p14="http://schemas.microsoft.com/office/powerpoint/2010/main" val="49096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1"/>
          </a:p>
        </p:txBody>
      </p:sp>
      <p:sp>
        <p:nvSpPr>
          <p:cNvPr id="4" name="Slide Number Placeholder 3"/>
          <p:cNvSpPr>
            <a:spLocks noGrp="1"/>
          </p:cNvSpPr>
          <p:nvPr>
            <p:ph type="sldNum" sz="quarter" idx="5"/>
          </p:nvPr>
        </p:nvSpPr>
        <p:spPr/>
        <p:txBody>
          <a:bodyPr/>
          <a:lstStyle/>
          <a:p>
            <a:pPr rtl="0"/>
            <a:fld id="{C275CD8D-B1D9-4658-A4F0-38CA8D83ED5D}" type="slidenum">
              <a:rPr lang="en-GB" noProof="1" dirty="0" smtClean="0"/>
              <a:t>10</a:t>
            </a:fld>
            <a:endParaRPr lang="en-GB" noProof="1"/>
          </a:p>
        </p:txBody>
      </p:sp>
    </p:spTree>
    <p:extLst>
      <p:ext uri="{BB962C8B-B14F-4D97-AF65-F5344CB8AC3E}">
        <p14:creationId xmlns:p14="http://schemas.microsoft.com/office/powerpoint/2010/main" val="823749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en-US" noProof="1"/>
              <a:t>Click to edit Master title style</a:t>
            </a:r>
            <a:endParaRPr lang="en-GB" noProof="1"/>
          </a:p>
        </p:txBody>
      </p:sp>
      <p:sp>
        <p:nvSpPr>
          <p:cNvPr id="3" name="Subtitl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1"/>
              <a:t>Click to edit Master subtitle style</a:t>
            </a:r>
            <a:endParaRPr lang="en-GB" noProof="1"/>
          </a:p>
        </p:txBody>
      </p:sp>
      <p:sp>
        <p:nvSpPr>
          <p:cNvPr id="4" name="Date Placeholder 3"/>
          <p:cNvSpPr>
            <a:spLocks noGrp="1"/>
          </p:cNvSpPr>
          <p:nvPr>
            <p:ph type="dt" sz="half" idx="10"/>
          </p:nvPr>
        </p:nvSpPr>
        <p:spPr>
          <a:xfrm>
            <a:off x="7077511" y="5410201"/>
            <a:ext cx="2743200" cy="365125"/>
          </a:xfrm>
        </p:spPr>
        <p:txBody>
          <a:bodyPr rtlCol="0"/>
          <a:lstStyle/>
          <a:p>
            <a:pPr rtl="0"/>
            <a:fld id="{309B7A2B-7D59-4227-A8F5-61532A05BE9A}" type="datetime1">
              <a:rPr lang="en-GB" noProof="1" smtClean="0"/>
              <a:t>19/09/2024</a:t>
            </a:fld>
            <a:endParaRPr lang="en-GB" noProof="1"/>
          </a:p>
        </p:txBody>
      </p:sp>
      <p:sp>
        <p:nvSpPr>
          <p:cNvPr id="5" name="Footer Placeholder 4"/>
          <p:cNvSpPr>
            <a:spLocks noGrp="1"/>
          </p:cNvSpPr>
          <p:nvPr>
            <p:ph type="ftr" sz="quarter" idx="11"/>
          </p:nvPr>
        </p:nvSpPr>
        <p:spPr>
          <a:xfrm>
            <a:off x="1876424" y="5410201"/>
            <a:ext cx="5124886" cy="365125"/>
          </a:xfrm>
        </p:spPr>
        <p:txBody>
          <a:bodyPr rtlCol="0"/>
          <a:lstStyle/>
          <a:p>
            <a:pPr rtl="0"/>
            <a:endParaRPr lang="en-GB" noProof="1"/>
          </a:p>
        </p:txBody>
      </p:sp>
      <p:sp>
        <p:nvSpPr>
          <p:cNvPr id="6" name="Slide Number Placeholder 5"/>
          <p:cNvSpPr>
            <a:spLocks noGrp="1"/>
          </p:cNvSpPr>
          <p:nvPr>
            <p:ph type="sldNum" sz="quarter" idx="12"/>
          </p:nvPr>
        </p:nvSpPr>
        <p:spPr>
          <a:xfrm>
            <a:off x="9896911" y="5410199"/>
            <a:ext cx="771089" cy="365125"/>
          </a:xfrm>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rtlCol="0" anchor="b">
            <a:normAutofit/>
          </a:bodyPr>
          <a:lstStyle>
            <a:lvl1pPr>
              <a:defRPr sz="3200"/>
            </a:lvl1pPr>
          </a:lstStyle>
          <a:p>
            <a:pPr rtl="0"/>
            <a:r>
              <a:rPr lang="en-US" noProof="1"/>
              <a:t>Click to edit Master title style</a:t>
            </a:r>
            <a:endParaRPr lang="en-GB" noProof="1"/>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en-US" noProof="1"/>
              <a:t>Click icon to add picture</a:t>
            </a:r>
            <a:endParaRPr lang="en-GB" noProof="1"/>
          </a:p>
        </p:txBody>
      </p:sp>
      <p:sp>
        <p:nvSpPr>
          <p:cNvPr id="4" name="Text Placeholder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1"/>
              <a:t>Click to edit Master text styles</a:t>
            </a:r>
          </a:p>
        </p:txBody>
      </p:sp>
      <p:sp>
        <p:nvSpPr>
          <p:cNvPr id="5" name="Date Placeholder 4"/>
          <p:cNvSpPr>
            <a:spLocks noGrp="1"/>
          </p:cNvSpPr>
          <p:nvPr>
            <p:ph type="dt" sz="half" idx="10"/>
          </p:nvPr>
        </p:nvSpPr>
        <p:spPr/>
        <p:txBody>
          <a:bodyPr rtlCol="0"/>
          <a:lstStyle/>
          <a:p>
            <a:pPr rtl="0"/>
            <a:fld id="{72164A20-2755-45ED-B15A-229608E5678D}" type="datetime1">
              <a:rPr lang="en-GB" noProof="1" smtClean="0"/>
              <a:t>19/09/2024</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rtlCol="0" anchor="ctr">
            <a:normAutofit/>
          </a:bodyPr>
          <a:lstStyle>
            <a:lvl1pPr>
              <a:defRPr sz="3600"/>
            </a:lvl1pPr>
          </a:lstStyle>
          <a:p>
            <a:pPr rtl="0"/>
            <a:r>
              <a:rPr lang="en-US" noProof="1"/>
              <a:t>Click to edit Master title style</a:t>
            </a:r>
            <a:endParaRPr lang="en-GB" noProof="1"/>
          </a:p>
        </p:txBody>
      </p:sp>
      <p:sp>
        <p:nvSpPr>
          <p:cNvPr id="4" name="Text Placeholder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1"/>
              <a:t>Click to edit Master text styles</a:t>
            </a:r>
          </a:p>
        </p:txBody>
      </p:sp>
      <p:sp>
        <p:nvSpPr>
          <p:cNvPr id="5" name="Date Placeholder 4"/>
          <p:cNvSpPr>
            <a:spLocks noGrp="1"/>
          </p:cNvSpPr>
          <p:nvPr>
            <p:ph type="dt" sz="half" idx="10"/>
          </p:nvPr>
        </p:nvSpPr>
        <p:spPr/>
        <p:txBody>
          <a:bodyPr rtlCol="0"/>
          <a:lstStyle/>
          <a:p>
            <a:pPr rtl="0"/>
            <a:fld id="{3F5FC4DC-79FB-482D-8D47-831C1D8DA76F}" type="datetime1">
              <a:rPr lang="en-GB" noProof="1" smtClean="0"/>
              <a:t>19/09/2024</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rtlCol="0" anchor="ctr">
            <a:normAutofit/>
          </a:bodyPr>
          <a:lstStyle>
            <a:lvl1pPr>
              <a:defRPr sz="3600"/>
            </a:lvl1pPr>
          </a:lstStyle>
          <a:p>
            <a:pPr rtl="0"/>
            <a:r>
              <a:rPr lang="en-US" noProof="1"/>
              <a:t>Click to edit Master title style</a:t>
            </a:r>
            <a:endParaRPr lang="en-GB" noProof="1"/>
          </a:p>
        </p:txBody>
      </p:sp>
      <p:sp>
        <p:nvSpPr>
          <p:cNvPr id="12" name="Text Placeholder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1"/>
              <a:t>Click to edit Master text styles</a:t>
            </a:r>
          </a:p>
        </p:txBody>
      </p:sp>
      <p:sp>
        <p:nvSpPr>
          <p:cNvPr id="4" name="Text Placeholder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1"/>
              <a:t>Click to edit Master text styles</a:t>
            </a:r>
          </a:p>
        </p:txBody>
      </p:sp>
      <p:sp>
        <p:nvSpPr>
          <p:cNvPr id="5" name="Date Placeholder 4"/>
          <p:cNvSpPr>
            <a:spLocks noGrp="1"/>
          </p:cNvSpPr>
          <p:nvPr>
            <p:ph type="dt" sz="half" idx="10"/>
          </p:nvPr>
        </p:nvSpPr>
        <p:spPr/>
        <p:txBody>
          <a:bodyPr rtlCol="0"/>
          <a:lstStyle/>
          <a:p>
            <a:pPr rtl="0"/>
            <a:fld id="{CEC1ADB7-B66E-431D-9783-0DEAADAEDB52}" type="datetime1">
              <a:rPr lang="en-GB" noProof="1" smtClean="0"/>
              <a:t>19/09/2024</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1">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1">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rtlCol="0" anchor="b">
            <a:normAutofit/>
          </a:bodyPr>
          <a:lstStyle>
            <a:lvl1pPr>
              <a:defRPr sz="3600"/>
            </a:lvl1pPr>
          </a:lstStyle>
          <a:p>
            <a:pPr rtl="0"/>
            <a:r>
              <a:rPr lang="en-US" noProof="1"/>
              <a:t>Click to edit Master title style</a:t>
            </a:r>
            <a:endParaRPr lang="en-GB" noProof="1"/>
          </a:p>
        </p:txBody>
      </p:sp>
      <p:sp>
        <p:nvSpPr>
          <p:cNvPr id="4" name="Text Placeholder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1"/>
              <a:t>Click to edit Master text styles</a:t>
            </a:r>
          </a:p>
        </p:txBody>
      </p:sp>
      <p:sp>
        <p:nvSpPr>
          <p:cNvPr id="5" name="Date Placeholder 4"/>
          <p:cNvSpPr>
            <a:spLocks noGrp="1"/>
          </p:cNvSpPr>
          <p:nvPr>
            <p:ph type="dt" sz="half" idx="10"/>
          </p:nvPr>
        </p:nvSpPr>
        <p:spPr/>
        <p:txBody>
          <a:bodyPr rtlCol="0"/>
          <a:lstStyle/>
          <a:p>
            <a:pPr rtl="0"/>
            <a:fld id="{78F7294F-45F1-4330-84F0-9559B144D528}" type="datetime1">
              <a:rPr lang="en-GB" noProof="1" smtClean="0"/>
              <a:t>19/09/2024</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rtlCol="0"/>
          <a:lstStyle/>
          <a:p>
            <a:pPr rtl="0"/>
            <a:r>
              <a:rPr lang="en-US" noProof="1"/>
              <a:t>Click to edit Master title style</a:t>
            </a:r>
            <a:endParaRPr lang="en-GB" noProof="1"/>
          </a:p>
        </p:txBody>
      </p:sp>
      <p:sp>
        <p:nvSpPr>
          <p:cNvPr id="7" name="Text Placeholder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1"/>
              <a:t>Click to edit Master text styles</a:t>
            </a:r>
          </a:p>
        </p:txBody>
      </p:sp>
      <p:sp>
        <p:nvSpPr>
          <p:cNvPr id="8" name="Text Placeholder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1"/>
              <a:t>Click to edit Master text styles</a:t>
            </a:r>
          </a:p>
        </p:txBody>
      </p:sp>
      <p:sp>
        <p:nvSpPr>
          <p:cNvPr id="9" name="Text Placeholder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1"/>
              <a:t>Click to edit Master text styles</a:t>
            </a:r>
          </a:p>
        </p:txBody>
      </p:sp>
      <p:sp>
        <p:nvSpPr>
          <p:cNvPr id="10" name="Text Placeholder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1"/>
              <a:t>Click to edit Master text styles</a:t>
            </a:r>
          </a:p>
        </p:txBody>
      </p:sp>
      <p:sp>
        <p:nvSpPr>
          <p:cNvPr id="11" name="Text Placeholder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1"/>
              <a:t>Click to edit Master text styles</a:t>
            </a:r>
          </a:p>
        </p:txBody>
      </p:sp>
      <p:sp>
        <p:nvSpPr>
          <p:cNvPr id="12" name="Text Placeholder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1"/>
              <a:t>Click to edit Master text styles</a:t>
            </a:r>
          </a:p>
        </p:txBody>
      </p:sp>
      <p:sp>
        <p:nvSpPr>
          <p:cNvPr id="3" name="Date Placeholder 2"/>
          <p:cNvSpPr>
            <a:spLocks noGrp="1"/>
          </p:cNvSpPr>
          <p:nvPr>
            <p:ph type="dt" sz="half" idx="10"/>
          </p:nvPr>
        </p:nvSpPr>
        <p:spPr/>
        <p:txBody>
          <a:bodyPr rtlCol="0"/>
          <a:lstStyle/>
          <a:p>
            <a:pPr rtl="0"/>
            <a:fld id="{FD0B3E77-BAF4-460E-9525-CAA83D9A0E75}" type="datetime1">
              <a:rPr lang="en-GB" noProof="1" smtClean="0"/>
              <a:t>19/09/2024</a:t>
            </a:fld>
            <a:endParaRPr lang="en-GB" noProof="1"/>
          </a:p>
        </p:txBody>
      </p:sp>
      <p:sp>
        <p:nvSpPr>
          <p:cNvPr id="4" name="Footer Placeholder 3"/>
          <p:cNvSpPr>
            <a:spLocks noGrp="1"/>
          </p:cNvSpPr>
          <p:nvPr>
            <p:ph type="ftr" sz="quarter" idx="11"/>
          </p:nvPr>
        </p:nvSpPr>
        <p:spPr/>
        <p:txBody>
          <a:bodyPr rtlCol="0"/>
          <a:lstStyle/>
          <a:p>
            <a:pPr rtl="0"/>
            <a:endParaRPr lang="en-GB" noProof="1"/>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rtlCol="0"/>
          <a:lstStyle/>
          <a:p>
            <a:pPr rtl="0"/>
            <a:r>
              <a:rPr lang="en-US" noProof="1"/>
              <a:t>Click to edit Master title style</a:t>
            </a:r>
            <a:endParaRPr lang="en-GB" noProof="1"/>
          </a:p>
        </p:txBody>
      </p:sp>
      <p:sp>
        <p:nvSpPr>
          <p:cNvPr id="19" name="Text Placeholder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1"/>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n-US" noProof="1"/>
              <a:t>Click icon to add picture</a:t>
            </a:r>
            <a:endParaRPr lang="en-GB" noProof="1"/>
          </a:p>
        </p:txBody>
      </p:sp>
      <p:sp>
        <p:nvSpPr>
          <p:cNvPr id="21" name="Text Placeholder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1"/>
              <a:t>Click to edit Master text styles</a:t>
            </a:r>
          </a:p>
        </p:txBody>
      </p:sp>
      <p:sp>
        <p:nvSpPr>
          <p:cNvPr id="22" name="Text Placeholder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1"/>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n-US" noProof="1"/>
              <a:t>Click icon to add picture</a:t>
            </a:r>
            <a:endParaRPr lang="en-GB" noProof="1"/>
          </a:p>
        </p:txBody>
      </p:sp>
      <p:sp>
        <p:nvSpPr>
          <p:cNvPr id="24" name="Text Placeholder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1"/>
              <a:t>Click to edit Master text styles</a:t>
            </a:r>
          </a:p>
        </p:txBody>
      </p:sp>
      <p:sp>
        <p:nvSpPr>
          <p:cNvPr id="25" name="Text Placeholder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1"/>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n-US" noProof="1"/>
              <a:t>Click icon to add picture</a:t>
            </a:r>
            <a:endParaRPr lang="en-GB" noProof="1"/>
          </a:p>
        </p:txBody>
      </p:sp>
      <p:sp>
        <p:nvSpPr>
          <p:cNvPr id="27" name="Text Placeholder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1"/>
              <a:t>Click to edit Master text styles</a:t>
            </a:r>
          </a:p>
        </p:txBody>
      </p:sp>
      <p:sp>
        <p:nvSpPr>
          <p:cNvPr id="3" name="Date Placeholder 2"/>
          <p:cNvSpPr>
            <a:spLocks noGrp="1"/>
          </p:cNvSpPr>
          <p:nvPr>
            <p:ph type="dt" sz="half" idx="10"/>
          </p:nvPr>
        </p:nvSpPr>
        <p:spPr/>
        <p:txBody>
          <a:bodyPr rtlCol="0"/>
          <a:lstStyle/>
          <a:p>
            <a:pPr rtl="0"/>
            <a:fld id="{3942751E-B748-479F-AEA9-0E4BC358A9E3}" type="datetime1">
              <a:rPr lang="en-GB" noProof="1" smtClean="0"/>
              <a:t>19/09/2024</a:t>
            </a:fld>
            <a:endParaRPr lang="en-GB" noProof="1"/>
          </a:p>
        </p:txBody>
      </p:sp>
      <p:sp>
        <p:nvSpPr>
          <p:cNvPr id="4" name="Footer Placeholder 3"/>
          <p:cNvSpPr>
            <a:spLocks noGrp="1"/>
          </p:cNvSpPr>
          <p:nvPr>
            <p:ph type="ftr" sz="quarter" idx="11"/>
          </p:nvPr>
        </p:nvSpPr>
        <p:spPr/>
        <p:txBody>
          <a:bodyPr rtlCol="0"/>
          <a:lstStyle/>
          <a:p>
            <a:pPr rtl="0"/>
            <a:endParaRPr lang="en-GB" noProof="1"/>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1"/>
              <a:t>Click to edit Master title style</a:t>
            </a:r>
            <a:endParaRPr lang="en-GB" noProof="1"/>
          </a:p>
        </p:txBody>
      </p:sp>
      <p:sp>
        <p:nvSpPr>
          <p:cNvPr id="3" name="Vertical Text Placeholder 2"/>
          <p:cNvSpPr>
            <a:spLocks noGrp="1"/>
          </p:cNvSpPr>
          <p:nvPr>
            <p:ph type="body" orient="vert" idx="1"/>
          </p:nvPr>
        </p:nvSpPr>
        <p:spPr/>
        <p:txBody>
          <a:bodyPr vert="eaVert" rtlCol="0" anchor="t"/>
          <a:lstStyle/>
          <a:p>
            <a:pPr lvl="0" rtl="0"/>
            <a:r>
              <a:rPr lang="en-US" noProof="1"/>
              <a:t>Click to edit Master text styles</a:t>
            </a:r>
          </a:p>
          <a:p>
            <a:pPr lvl="1" rtl="0"/>
            <a:r>
              <a:rPr lang="en-US" noProof="1"/>
              <a:t>Second level</a:t>
            </a:r>
          </a:p>
          <a:p>
            <a:pPr lvl="2" rtl="0"/>
            <a:r>
              <a:rPr lang="en-US" noProof="1"/>
              <a:t>Third level</a:t>
            </a:r>
          </a:p>
          <a:p>
            <a:pPr lvl="3" rtl="0"/>
            <a:r>
              <a:rPr lang="en-US" noProof="1"/>
              <a:t>Fourth level</a:t>
            </a:r>
          </a:p>
          <a:p>
            <a:pPr lvl="4" rtl="0"/>
            <a:r>
              <a:rPr lang="en-US" noProof="1"/>
              <a:t>Fifth level</a:t>
            </a:r>
            <a:endParaRPr lang="en-GB" noProof="1"/>
          </a:p>
        </p:txBody>
      </p:sp>
      <p:sp>
        <p:nvSpPr>
          <p:cNvPr id="4" name="Date Placeholder 3"/>
          <p:cNvSpPr>
            <a:spLocks noGrp="1"/>
          </p:cNvSpPr>
          <p:nvPr>
            <p:ph type="dt" sz="half" idx="10"/>
          </p:nvPr>
        </p:nvSpPr>
        <p:spPr/>
        <p:txBody>
          <a:bodyPr rtlCol="0"/>
          <a:lstStyle/>
          <a:p>
            <a:pPr rtl="0"/>
            <a:fld id="{BE0A95CE-EE3D-40B8-9A85-835D4BAF4FC6}" type="datetime1">
              <a:rPr lang="en-GB" noProof="1" smtClean="0"/>
              <a:t>19/09/2024</a:t>
            </a:fld>
            <a:endParaRPr lang="en-GB" noProof="1"/>
          </a:p>
        </p:txBody>
      </p:sp>
      <p:sp>
        <p:nvSpPr>
          <p:cNvPr id="5" name="Footer Placeholder 4"/>
          <p:cNvSpPr>
            <a:spLocks noGrp="1"/>
          </p:cNvSpPr>
          <p:nvPr>
            <p:ph type="ftr" sz="quarter" idx="11"/>
          </p:nvPr>
        </p:nvSpPr>
        <p:spPr/>
        <p:txBody>
          <a:bodyPr rtlCol="0"/>
          <a:lstStyle/>
          <a:p>
            <a:pPr rtl="0"/>
            <a:endParaRPr lang="en-GB" noProof="1"/>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rtlCol="0"/>
          <a:lstStyle/>
          <a:p>
            <a:pPr rtl="0"/>
            <a:r>
              <a:rPr lang="en-US" noProof="1"/>
              <a:t>Click to edit Master title style</a:t>
            </a:r>
            <a:endParaRPr lang="en-GB" noProof="1"/>
          </a:p>
        </p:txBody>
      </p:sp>
      <p:sp>
        <p:nvSpPr>
          <p:cNvPr id="3" name="Vertical Text Placeholder 2"/>
          <p:cNvSpPr>
            <a:spLocks noGrp="1"/>
          </p:cNvSpPr>
          <p:nvPr>
            <p:ph type="body" orient="vert" idx="1"/>
          </p:nvPr>
        </p:nvSpPr>
        <p:spPr>
          <a:xfrm>
            <a:off x="1141410" y="609599"/>
            <a:ext cx="7748590" cy="5181601"/>
          </a:xfrm>
        </p:spPr>
        <p:txBody>
          <a:bodyPr vert="eaVert" rtlCol="0"/>
          <a:lstStyle/>
          <a:p>
            <a:pPr lvl="0" rtl="0"/>
            <a:r>
              <a:rPr lang="en-US" noProof="1"/>
              <a:t>Click to edit Master text styles</a:t>
            </a:r>
          </a:p>
          <a:p>
            <a:pPr lvl="1" rtl="0"/>
            <a:r>
              <a:rPr lang="en-US" noProof="1"/>
              <a:t>Second level</a:t>
            </a:r>
          </a:p>
          <a:p>
            <a:pPr lvl="2" rtl="0"/>
            <a:r>
              <a:rPr lang="en-US" noProof="1"/>
              <a:t>Third level</a:t>
            </a:r>
          </a:p>
          <a:p>
            <a:pPr lvl="3" rtl="0"/>
            <a:r>
              <a:rPr lang="en-US" noProof="1"/>
              <a:t>Fourth level</a:t>
            </a:r>
          </a:p>
          <a:p>
            <a:pPr lvl="4" rtl="0"/>
            <a:r>
              <a:rPr lang="en-US" noProof="1"/>
              <a:t>Fifth level</a:t>
            </a:r>
            <a:endParaRPr lang="en-GB" noProof="1"/>
          </a:p>
        </p:txBody>
      </p:sp>
      <p:sp>
        <p:nvSpPr>
          <p:cNvPr id="4" name="Date Placeholder 3"/>
          <p:cNvSpPr>
            <a:spLocks noGrp="1"/>
          </p:cNvSpPr>
          <p:nvPr>
            <p:ph type="dt" sz="half" idx="10"/>
          </p:nvPr>
        </p:nvSpPr>
        <p:spPr/>
        <p:txBody>
          <a:bodyPr rtlCol="0"/>
          <a:lstStyle/>
          <a:p>
            <a:pPr rtl="0"/>
            <a:fld id="{983E8266-9806-4AAB-84D1-BDB015ADD22A}" type="datetime1">
              <a:rPr lang="en-GB" noProof="1" smtClean="0"/>
              <a:t>19/09/2024</a:t>
            </a:fld>
            <a:endParaRPr lang="en-GB" noProof="1"/>
          </a:p>
        </p:txBody>
      </p:sp>
      <p:sp>
        <p:nvSpPr>
          <p:cNvPr id="5" name="Footer Placeholder 4"/>
          <p:cNvSpPr>
            <a:spLocks noGrp="1"/>
          </p:cNvSpPr>
          <p:nvPr>
            <p:ph type="ftr" sz="quarter" idx="11"/>
          </p:nvPr>
        </p:nvSpPr>
        <p:spPr/>
        <p:txBody>
          <a:bodyPr rtlCol="0"/>
          <a:lstStyle/>
          <a:p>
            <a:pPr rtl="0"/>
            <a:endParaRPr lang="en-GB" noProof="1"/>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1"/>
              <a:t>Click to edit Master title style</a:t>
            </a:r>
            <a:endParaRPr lang="en-GB" noProof="1"/>
          </a:p>
        </p:txBody>
      </p:sp>
      <p:sp>
        <p:nvSpPr>
          <p:cNvPr id="3" name="Content Placeholder 2"/>
          <p:cNvSpPr>
            <a:spLocks noGrp="1"/>
          </p:cNvSpPr>
          <p:nvPr>
            <p:ph idx="1"/>
          </p:nvPr>
        </p:nvSpPr>
        <p:spPr/>
        <p:txBody>
          <a:bodyPr rtlCol="0"/>
          <a:lstStyle/>
          <a:p>
            <a:pPr lvl="0" rtl="0"/>
            <a:r>
              <a:rPr lang="en-US" noProof="1"/>
              <a:t>Click to edit Master text styles</a:t>
            </a:r>
          </a:p>
          <a:p>
            <a:pPr lvl="1" rtl="0"/>
            <a:r>
              <a:rPr lang="en-US" noProof="1"/>
              <a:t>Second level</a:t>
            </a:r>
          </a:p>
          <a:p>
            <a:pPr lvl="2" rtl="0"/>
            <a:r>
              <a:rPr lang="en-US" noProof="1"/>
              <a:t>Third level</a:t>
            </a:r>
          </a:p>
          <a:p>
            <a:pPr lvl="3" rtl="0"/>
            <a:r>
              <a:rPr lang="en-US" noProof="1"/>
              <a:t>Fourth level</a:t>
            </a:r>
          </a:p>
          <a:p>
            <a:pPr lvl="4" rtl="0"/>
            <a:r>
              <a:rPr lang="en-US" noProof="1"/>
              <a:t>Fifth level</a:t>
            </a:r>
            <a:endParaRPr lang="en-GB" noProof="1"/>
          </a:p>
        </p:txBody>
      </p:sp>
      <p:sp>
        <p:nvSpPr>
          <p:cNvPr id="4" name="Date Placeholder 3"/>
          <p:cNvSpPr>
            <a:spLocks noGrp="1"/>
          </p:cNvSpPr>
          <p:nvPr>
            <p:ph type="dt" sz="half" idx="10"/>
          </p:nvPr>
        </p:nvSpPr>
        <p:spPr/>
        <p:txBody>
          <a:bodyPr rtlCol="0"/>
          <a:lstStyle/>
          <a:p>
            <a:pPr rtl="0"/>
            <a:fld id="{46F0FEBA-944E-41FC-93F0-F164679546A5}" type="datetime1">
              <a:rPr lang="en-GB" noProof="1" smtClean="0"/>
              <a:t>19/09/2024</a:t>
            </a:fld>
            <a:endParaRPr lang="en-GB" noProof="1"/>
          </a:p>
        </p:txBody>
      </p:sp>
      <p:sp>
        <p:nvSpPr>
          <p:cNvPr id="5" name="Footer Placeholder 4"/>
          <p:cNvSpPr>
            <a:spLocks noGrp="1"/>
          </p:cNvSpPr>
          <p:nvPr>
            <p:ph type="ftr" sz="quarter" idx="11"/>
          </p:nvPr>
        </p:nvSpPr>
        <p:spPr/>
        <p:txBody>
          <a:bodyPr rtlCol="0"/>
          <a:lstStyle/>
          <a:p>
            <a:pPr rtl="0"/>
            <a:endParaRPr lang="en-GB" noProof="1"/>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rtlCol="0" anchor="b">
            <a:normAutofit/>
          </a:bodyPr>
          <a:lstStyle>
            <a:lvl1pPr>
              <a:defRPr sz="3600"/>
            </a:lvl1pPr>
          </a:lstStyle>
          <a:p>
            <a:pPr rtl="0"/>
            <a:r>
              <a:rPr lang="en-US" noProof="1"/>
              <a:t>Click to edit Master title style</a:t>
            </a:r>
            <a:endParaRPr lang="en-GB" noProof="1"/>
          </a:p>
        </p:txBody>
      </p:sp>
      <p:sp>
        <p:nvSpPr>
          <p:cNvPr id="3" name="Text Placeholder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1"/>
              <a:t>Click to edit Master text styles</a:t>
            </a:r>
          </a:p>
        </p:txBody>
      </p:sp>
      <p:sp>
        <p:nvSpPr>
          <p:cNvPr id="4" name="Date Placeholder 3"/>
          <p:cNvSpPr>
            <a:spLocks noGrp="1"/>
          </p:cNvSpPr>
          <p:nvPr>
            <p:ph type="dt" sz="half" idx="10"/>
          </p:nvPr>
        </p:nvSpPr>
        <p:spPr/>
        <p:txBody>
          <a:bodyPr rtlCol="0"/>
          <a:lstStyle/>
          <a:p>
            <a:pPr rtl="0"/>
            <a:fld id="{8D3C429D-4E49-4A6C-A2BF-AE0629ADE681}" type="datetime1">
              <a:rPr lang="en-GB" noProof="1" smtClean="0"/>
              <a:t>19/09/2024</a:t>
            </a:fld>
            <a:endParaRPr lang="en-GB" noProof="1"/>
          </a:p>
        </p:txBody>
      </p:sp>
      <p:sp>
        <p:nvSpPr>
          <p:cNvPr id="5" name="Footer Placeholder 4"/>
          <p:cNvSpPr>
            <a:spLocks noGrp="1"/>
          </p:cNvSpPr>
          <p:nvPr>
            <p:ph type="ftr" sz="quarter" idx="11"/>
          </p:nvPr>
        </p:nvSpPr>
        <p:spPr/>
        <p:txBody>
          <a:bodyPr rtlCol="0"/>
          <a:lstStyle/>
          <a:p>
            <a:pPr rtl="0"/>
            <a:endParaRPr lang="en-GB" noProof="1"/>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1"/>
              <a:t>Click to edit Master title style</a:t>
            </a:r>
            <a:endParaRPr lang="en-GB" noProof="1"/>
          </a:p>
        </p:txBody>
      </p:sp>
      <p:sp>
        <p:nvSpPr>
          <p:cNvPr id="3" name="Content Placeholder 2"/>
          <p:cNvSpPr>
            <a:spLocks noGrp="1"/>
          </p:cNvSpPr>
          <p:nvPr>
            <p:ph sz="half" idx="1"/>
          </p:nvPr>
        </p:nvSpPr>
        <p:spPr>
          <a:xfrm>
            <a:off x="1141410" y="2249486"/>
            <a:ext cx="4878389" cy="3541714"/>
          </a:xfrm>
        </p:spPr>
        <p:txBody>
          <a:bodyPr rtlCol="0"/>
          <a:lstStyle/>
          <a:p>
            <a:pPr lvl="0" rtl="0"/>
            <a:r>
              <a:rPr lang="en-US" noProof="1"/>
              <a:t>Click to edit Master text styles</a:t>
            </a:r>
          </a:p>
          <a:p>
            <a:pPr lvl="1" rtl="0"/>
            <a:r>
              <a:rPr lang="en-US" noProof="1"/>
              <a:t>Second level</a:t>
            </a:r>
          </a:p>
          <a:p>
            <a:pPr lvl="2" rtl="0"/>
            <a:r>
              <a:rPr lang="en-US" noProof="1"/>
              <a:t>Third level</a:t>
            </a:r>
          </a:p>
          <a:p>
            <a:pPr lvl="3" rtl="0"/>
            <a:r>
              <a:rPr lang="en-US" noProof="1"/>
              <a:t>Fourth level</a:t>
            </a:r>
          </a:p>
          <a:p>
            <a:pPr lvl="4" rtl="0"/>
            <a:r>
              <a:rPr lang="en-US" noProof="1"/>
              <a:t>Fifth level</a:t>
            </a:r>
            <a:endParaRPr lang="en-GB" noProof="1"/>
          </a:p>
        </p:txBody>
      </p:sp>
      <p:sp>
        <p:nvSpPr>
          <p:cNvPr id="4" name="Content Placeholder 3"/>
          <p:cNvSpPr>
            <a:spLocks noGrp="1"/>
          </p:cNvSpPr>
          <p:nvPr>
            <p:ph sz="half" idx="2"/>
          </p:nvPr>
        </p:nvSpPr>
        <p:spPr>
          <a:xfrm>
            <a:off x="6172200" y="2249486"/>
            <a:ext cx="4875211" cy="3541714"/>
          </a:xfrm>
        </p:spPr>
        <p:txBody>
          <a:bodyPr rtlCol="0"/>
          <a:lstStyle/>
          <a:p>
            <a:pPr lvl="0" rtl="0"/>
            <a:r>
              <a:rPr lang="en-US" noProof="1"/>
              <a:t>Click to edit Master text styles</a:t>
            </a:r>
          </a:p>
          <a:p>
            <a:pPr lvl="1" rtl="0"/>
            <a:r>
              <a:rPr lang="en-US" noProof="1"/>
              <a:t>Second level</a:t>
            </a:r>
          </a:p>
          <a:p>
            <a:pPr lvl="2" rtl="0"/>
            <a:r>
              <a:rPr lang="en-US" noProof="1"/>
              <a:t>Third level</a:t>
            </a:r>
          </a:p>
          <a:p>
            <a:pPr lvl="3" rtl="0"/>
            <a:r>
              <a:rPr lang="en-US" noProof="1"/>
              <a:t>Fourth level</a:t>
            </a:r>
          </a:p>
          <a:p>
            <a:pPr lvl="4" rtl="0"/>
            <a:r>
              <a:rPr lang="en-US" noProof="1"/>
              <a:t>Fifth level</a:t>
            </a:r>
            <a:endParaRPr lang="en-GB" noProof="1"/>
          </a:p>
        </p:txBody>
      </p:sp>
      <p:sp>
        <p:nvSpPr>
          <p:cNvPr id="5" name="Date Placeholder 4"/>
          <p:cNvSpPr>
            <a:spLocks noGrp="1"/>
          </p:cNvSpPr>
          <p:nvPr>
            <p:ph type="dt" sz="half" idx="10"/>
          </p:nvPr>
        </p:nvSpPr>
        <p:spPr/>
        <p:txBody>
          <a:bodyPr rtlCol="0"/>
          <a:lstStyle/>
          <a:p>
            <a:pPr rtl="0"/>
            <a:fld id="{87E579D3-E9A5-4FBF-B51E-C91AC2D12848}" type="datetime1">
              <a:rPr lang="en-GB" noProof="1" smtClean="0"/>
              <a:t>19/09/2024</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rtlCol="0"/>
          <a:lstStyle/>
          <a:p>
            <a:pPr rtl="0"/>
            <a:r>
              <a:rPr lang="en-US" noProof="1"/>
              <a:t>Click to edit Master title style</a:t>
            </a:r>
            <a:endParaRPr lang="en-GB" noProof="1"/>
          </a:p>
        </p:txBody>
      </p:sp>
      <p:sp>
        <p:nvSpPr>
          <p:cNvPr id="3" name="Text Placeholder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1"/>
              <a:t>Click to edit Master text styles</a:t>
            </a:r>
          </a:p>
        </p:txBody>
      </p:sp>
      <p:sp>
        <p:nvSpPr>
          <p:cNvPr id="4" name="Content Placeholder 3"/>
          <p:cNvSpPr>
            <a:spLocks noGrp="1"/>
          </p:cNvSpPr>
          <p:nvPr>
            <p:ph sz="half" idx="2"/>
          </p:nvPr>
        </p:nvSpPr>
        <p:spPr>
          <a:xfrm>
            <a:off x="1141410" y="3073397"/>
            <a:ext cx="4878391" cy="2717801"/>
          </a:xfrm>
        </p:spPr>
        <p:txBody>
          <a:bodyPr rtlCol="0"/>
          <a:lstStyle/>
          <a:p>
            <a:pPr lvl="0" rtl="0"/>
            <a:r>
              <a:rPr lang="en-US" noProof="1"/>
              <a:t>Click to edit Master text styles</a:t>
            </a:r>
          </a:p>
          <a:p>
            <a:pPr lvl="1" rtl="0"/>
            <a:r>
              <a:rPr lang="en-US" noProof="1"/>
              <a:t>Second level</a:t>
            </a:r>
          </a:p>
          <a:p>
            <a:pPr lvl="2" rtl="0"/>
            <a:r>
              <a:rPr lang="en-US" noProof="1"/>
              <a:t>Third level</a:t>
            </a:r>
          </a:p>
          <a:p>
            <a:pPr lvl="3" rtl="0"/>
            <a:r>
              <a:rPr lang="en-US" noProof="1"/>
              <a:t>Fourth level</a:t>
            </a:r>
          </a:p>
          <a:p>
            <a:pPr lvl="4" rtl="0"/>
            <a:r>
              <a:rPr lang="en-US" noProof="1"/>
              <a:t>Fifth level</a:t>
            </a:r>
            <a:endParaRPr lang="en-GB" noProof="1"/>
          </a:p>
        </p:txBody>
      </p:sp>
      <p:sp>
        <p:nvSpPr>
          <p:cNvPr id="5" name="Text Placeholder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1"/>
              <a:t>Click to edit Master text styles</a:t>
            </a:r>
          </a:p>
        </p:txBody>
      </p:sp>
      <p:sp>
        <p:nvSpPr>
          <p:cNvPr id="6" name="Content Placeholder 5"/>
          <p:cNvSpPr>
            <a:spLocks noGrp="1"/>
          </p:cNvSpPr>
          <p:nvPr>
            <p:ph sz="quarter" idx="4"/>
          </p:nvPr>
        </p:nvSpPr>
        <p:spPr>
          <a:xfrm>
            <a:off x="6172200" y="3073397"/>
            <a:ext cx="4875210" cy="2717801"/>
          </a:xfrm>
        </p:spPr>
        <p:txBody>
          <a:bodyPr rtlCol="0"/>
          <a:lstStyle/>
          <a:p>
            <a:pPr lvl="0" rtl="0"/>
            <a:r>
              <a:rPr lang="en-US" noProof="1"/>
              <a:t>Click to edit Master text styles</a:t>
            </a:r>
          </a:p>
          <a:p>
            <a:pPr lvl="1" rtl="0"/>
            <a:r>
              <a:rPr lang="en-US" noProof="1"/>
              <a:t>Second level</a:t>
            </a:r>
          </a:p>
          <a:p>
            <a:pPr lvl="2" rtl="0"/>
            <a:r>
              <a:rPr lang="en-US" noProof="1"/>
              <a:t>Third level</a:t>
            </a:r>
          </a:p>
          <a:p>
            <a:pPr lvl="3" rtl="0"/>
            <a:r>
              <a:rPr lang="en-US" noProof="1"/>
              <a:t>Fourth level</a:t>
            </a:r>
          </a:p>
          <a:p>
            <a:pPr lvl="4" rtl="0"/>
            <a:r>
              <a:rPr lang="en-US" noProof="1"/>
              <a:t>Fifth level</a:t>
            </a:r>
            <a:endParaRPr lang="en-GB" noProof="1"/>
          </a:p>
        </p:txBody>
      </p:sp>
      <p:sp>
        <p:nvSpPr>
          <p:cNvPr id="7" name="Date Placeholder 6"/>
          <p:cNvSpPr>
            <a:spLocks noGrp="1"/>
          </p:cNvSpPr>
          <p:nvPr>
            <p:ph type="dt" sz="half" idx="10"/>
          </p:nvPr>
        </p:nvSpPr>
        <p:spPr/>
        <p:txBody>
          <a:bodyPr rtlCol="0"/>
          <a:lstStyle/>
          <a:p>
            <a:pPr rtl="0"/>
            <a:fld id="{2458CCA3-1CFF-412C-B594-3E27A94DDBFD}" type="datetime1">
              <a:rPr lang="en-GB" noProof="1" smtClean="0"/>
              <a:t>19/09/2024</a:t>
            </a:fld>
            <a:endParaRPr lang="en-GB" noProof="1"/>
          </a:p>
        </p:txBody>
      </p:sp>
      <p:sp>
        <p:nvSpPr>
          <p:cNvPr id="8" name="Footer Placeholder 7"/>
          <p:cNvSpPr>
            <a:spLocks noGrp="1"/>
          </p:cNvSpPr>
          <p:nvPr>
            <p:ph type="ftr" sz="quarter" idx="11"/>
          </p:nvPr>
        </p:nvSpPr>
        <p:spPr/>
        <p:txBody>
          <a:bodyPr rtlCol="0"/>
          <a:lstStyle/>
          <a:p>
            <a:pPr rtl="0"/>
            <a:endParaRPr lang="en-GB" noProof="1"/>
          </a:p>
        </p:txBody>
      </p:sp>
      <p:sp>
        <p:nvSpPr>
          <p:cNvPr id="9" name="Slide Number Placeholder 8"/>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1"/>
              <a:t>Click to edit Master title style</a:t>
            </a:r>
            <a:endParaRPr lang="en-GB" noProof="1"/>
          </a:p>
        </p:txBody>
      </p:sp>
      <p:sp>
        <p:nvSpPr>
          <p:cNvPr id="3" name="Date Placeholder 2"/>
          <p:cNvSpPr>
            <a:spLocks noGrp="1"/>
          </p:cNvSpPr>
          <p:nvPr>
            <p:ph type="dt" sz="half" idx="10"/>
          </p:nvPr>
        </p:nvSpPr>
        <p:spPr/>
        <p:txBody>
          <a:bodyPr rtlCol="0"/>
          <a:lstStyle/>
          <a:p>
            <a:pPr rtl="0"/>
            <a:fld id="{38393D67-2B37-4775-A854-85A4A594692A}" type="datetime1">
              <a:rPr lang="en-GB" noProof="1" smtClean="0"/>
              <a:t>19/09/2024</a:t>
            </a:fld>
            <a:endParaRPr lang="en-GB" noProof="1"/>
          </a:p>
        </p:txBody>
      </p:sp>
      <p:sp>
        <p:nvSpPr>
          <p:cNvPr id="4" name="Footer Placeholder 3"/>
          <p:cNvSpPr>
            <a:spLocks noGrp="1"/>
          </p:cNvSpPr>
          <p:nvPr>
            <p:ph type="ftr" sz="quarter" idx="11"/>
          </p:nvPr>
        </p:nvSpPr>
        <p:spPr/>
        <p:txBody>
          <a:bodyPr rtlCol="0"/>
          <a:lstStyle/>
          <a:p>
            <a:pPr rtl="0"/>
            <a:endParaRPr lang="en-GB" noProof="1"/>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4AF58C8D-715B-4B0E-9935-C20D55E613B5}" type="datetime1">
              <a:rPr lang="en-GB" noProof="1" smtClean="0"/>
              <a:t>19/09/2024</a:t>
            </a:fld>
            <a:endParaRPr lang="en-GB" noProof="1"/>
          </a:p>
        </p:txBody>
      </p:sp>
      <p:sp>
        <p:nvSpPr>
          <p:cNvPr id="3" name="Footer Placeholder 2"/>
          <p:cNvSpPr>
            <a:spLocks noGrp="1"/>
          </p:cNvSpPr>
          <p:nvPr>
            <p:ph type="ftr" sz="quarter" idx="11"/>
          </p:nvPr>
        </p:nvSpPr>
        <p:spPr/>
        <p:txBody>
          <a:bodyPr rtlCol="0"/>
          <a:lstStyle/>
          <a:p>
            <a:pPr rtl="0"/>
            <a:endParaRPr lang="en-GB" noProof="1"/>
          </a:p>
        </p:txBody>
      </p:sp>
      <p:sp>
        <p:nvSpPr>
          <p:cNvPr id="4" name="Slide Number Placeholder 3"/>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rtlCol="0" anchor="b"/>
          <a:lstStyle>
            <a:lvl1pPr>
              <a:defRPr sz="3200"/>
            </a:lvl1pPr>
          </a:lstStyle>
          <a:p>
            <a:pPr rtl="0"/>
            <a:r>
              <a:rPr lang="en-US" noProof="1"/>
              <a:t>Click to edit Master title style</a:t>
            </a:r>
            <a:endParaRPr lang="en-GB" noProof="1"/>
          </a:p>
        </p:txBody>
      </p:sp>
      <p:sp>
        <p:nvSpPr>
          <p:cNvPr id="3" name="Content Placeholder 2"/>
          <p:cNvSpPr>
            <a:spLocks noGrp="1"/>
          </p:cNvSpPr>
          <p:nvPr>
            <p:ph idx="1"/>
          </p:nvPr>
        </p:nvSpPr>
        <p:spPr>
          <a:xfrm>
            <a:off x="5156200" y="592666"/>
            <a:ext cx="5891209" cy="5198534"/>
          </a:xfrm>
        </p:spPr>
        <p:txBody>
          <a:bodyPr rtlCol="0" anchor="ctr"/>
          <a:lstStyle/>
          <a:p>
            <a:pPr lvl="0" rtl="0"/>
            <a:r>
              <a:rPr lang="en-US" noProof="1"/>
              <a:t>Click to edit Master text styles</a:t>
            </a:r>
          </a:p>
          <a:p>
            <a:pPr lvl="1" rtl="0"/>
            <a:r>
              <a:rPr lang="en-US" noProof="1"/>
              <a:t>Second level</a:t>
            </a:r>
          </a:p>
          <a:p>
            <a:pPr lvl="2" rtl="0"/>
            <a:r>
              <a:rPr lang="en-US" noProof="1"/>
              <a:t>Third level</a:t>
            </a:r>
          </a:p>
          <a:p>
            <a:pPr lvl="3" rtl="0"/>
            <a:r>
              <a:rPr lang="en-US" noProof="1"/>
              <a:t>Fourth level</a:t>
            </a:r>
          </a:p>
          <a:p>
            <a:pPr lvl="4" rtl="0"/>
            <a:r>
              <a:rPr lang="en-US" noProof="1"/>
              <a:t>Fifth level</a:t>
            </a:r>
            <a:endParaRPr lang="en-GB" noProof="1"/>
          </a:p>
        </p:txBody>
      </p:sp>
      <p:sp>
        <p:nvSpPr>
          <p:cNvPr id="4" name="Text Placeholder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1"/>
              <a:t>Click to edit Master text styles</a:t>
            </a:r>
          </a:p>
        </p:txBody>
      </p:sp>
      <p:sp>
        <p:nvSpPr>
          <p:cNvPr id="5" name="Date Placeholder 4"/>
          <p:cNvSpPr>
            <a:spLocks noGrp="1"/>
          </p:cNvSpPr>
          <p:nvPr>
            <p:ph type="dt" sz="half" idx="10"/>
          </p:nvPr>
        </p:nvSpPr>
        <p:spPr/>
        <p:txBody>
          <a:bodyPr rtlCol="0"/>
          <a:lstStyle/>
          <a:p>
            <a:pPr rtl="0"/>
            <a:fld id="{3A286EA1-06B3-43E7-B499-96FBE5E57E33}" type="datetime1">
              <a:rPr lang="en-GB" noProof="1" smtClean="0"/>
              <a:t>19/09/2024</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rtlCol="0" anchor="b"/>
          <a:lstStyle>
            <a:lvl1pPr>
              <a:defRPr sz="3200"/>
            </a:lvl1pPr>
          </a:lstStyle>
          <a:p>
            <a:pPr rtl="0"/>
            <a:r>
              <a:rPr lang="en-US" noProof="1"/>
              <a:t>Click to edit Master title style</a:t>
            </a:r>
            <a:endParaRPr lang="en-GB" noProof="1"/>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1"/>
              <a:t>Click icon to add picture</a:t>
            </a:r>
            <a:endParaRPr lang="en-GB" noProof="1"/>
          </a:p>
        </p:txBody>
      </p:sp>
      <p:sp>
        <p:nvSpPr>
          <p:cNvPr id="4" name="Text Placeholder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1"/>
              <a:t>Click to edit Master text styles</a:t>
            </a:r>
          </a:p>
        </p:txBody>
      </p:sp>
      <p:sp>
        <p:nvSpPr>
          <p:cNvPr id="5" name="Date Placeholder 4"/>
          <p:cNvSpPr>
            <a:spLocks noGrp="1"/>
          </p:cNvSpPr>
          <p:nvPr>
            <p:ph type="dt" sz="half" idx="10"/>
          </p:nvPr>
        </p:nvSpPr>
        <p:spPr/>
        <p:txBody>
          <a:bodyPr rtlCol="0"/>
          <a:lstStyle/>
          <a:p>
            <a:pPr rtl="0"/>
            <a:fld id="{B6F90793-A687-4B83-A1CC-F965A66EFFDF}" type="datetime1">
              <a:rPr lang="en-GB" noProof="1" smtClean="0"/>
              <a:t>19/09/2024</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‹N°›</a:t>
            </a:fld>
            <a:endParaRPr lang="en-GB"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n-GB" noProof="1"/>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en-GB" noProof="1"/>
              <a:t>Click to edit Master text styles</a:t>
            </a:r>
          </a:p>
          <a:p>
            <a:pPr lvl="1" rtl="0"/>
            <a:r>
              <a:rPr lang="en-GB" noProof="1"/>
              <a:t>Second level</a:t>
            </a:r>
          </a:p>
          <a:p>
            <a:pPr lvl="2" rtl="0"/>
            <a:r>
              <a:rPr lang="en-GB" noProof="1"/>
              <a:t>Third level</a:t>
            </a:r>
          </a:p>
          <a:p>
            <a:pPr lvl="3" rtl="0"/>
            <a:r>
              <a:rPr lang="en-GB" noProof="1"/>
              <a:t>Quarter level</a:t>
            </a:r>
          </a:p>
          <a:p>
            <a:pPr lvl="4" rtl="0"/>
            <a:r>
              <a:rPr lang="en-GB" noProof="1"/>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2612F9EA-D520-42E0-83A0-DB8DDAEEA708}" type="datetime1">
              <a:rPr lang="en-GB" noProof="1" dirty="0" smtClean="0"/>
              <a:t>19/09/2024</a:t>
            </a:fld>
            <a:endParaRPr lang="en-GB" noProof="1"/>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n-GB" noProof="1"/>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n-GB" noProof="1" dirty="0" smtClean="0"/>
              <a:pPr rtl="0"/>
              <a:t>‹N°›</a:t>
            </a:fld>
            <a:endParaRPr lang="en-GB" noProof="1"/>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1.png"/><Relationship Id="rId18" Type="http://schemas.openxmlformats.org/officeDocument/2006/relationships/customXml" Target="../ink/ink7.xml"/><Relationship Id="rId3" Type="http://schemas.openxmlformats.org/officeDocument/2006/relationships/image" Target="../media/image5.png"/><Relationship Id="rId21" Type="http://schemas.openxmlformats.org/officeDocument/2006/relationships/image" Target="../media/image15.png"/><Relationship Id="rId7" Type="http://schemas.openxmlformats.org/officeDocument/2006/relationships/image" Target="../media/image8.png"/><Relationship Id="rId12" Type="http://schemas.openxmlformats.org/officeDocument/2006/relationships/customXml" Target="../ink/ink4.xml"/><Relationship Id="rId17" Type="http://schemas.openxmlformats.org/officeDocument/2006/relationships/image" Target="../media/image13.png"/><Relationship Id="rId2" Type="http://schemas.openxmlformats.org/officeDocument/2006/relationships/image" Target="../media/image4.png"/><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10.xml"/><Relationship Id="rId6" Type="http://schemas.openxmlformats.org/officeDocument/2006/relationships/customXml" Target="../ink/ink1.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3.xml"/><Relationship Id="rId19"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customXml" Target="../ink/ink5.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6017-D224-40AE-B921-67525450151A}"/>
              </a:ext>
            </a:extLst>
          </p:cNvPr>
          <p:cNvSpPr>
            <a:spLocks noGrp="1"/>
          </p:cNvSpPr>
          <p:nvPr>
            <p:ph type="title"/>
          </p:nvPr>
        </p:nvSpPr>
        <p:spPr>
          <a:xfrm>
            <a:off x="1482308" y="4094939"/>
            <a:ext cx="9227383" cy="819355"/>
          </a:xfrm>
        </p:spPr>
        <p:txBody>
          <a:bodyPr rtlCol="0" anchor="b">
            <a:normAutofit/>
          </a:bodyPr>
          <a:lstStyle/>
          <a:p>
            <a:pPr rtl="0"/>
            <a:r>
              <a:rPr lang="en-GB" noProof="1"/>
              <a:t>Les règles de bases pour la conception de PCB</a:t>
            </a:r>
          </a:p>
        </p:txBody>
      </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srcRect t="23715" b="26413"/>
          <a:stretch/>
        </p:blipFill>
        <p:spPr>
          <a:xfrm>
            <a:off x="1141411" y="606426"/>
            <a:ext cx="9912354" cy="329977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6" y="10"/>
            <a:ext cx="6230228"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grpSp>
      <p:sp>
        <p:nvSpPr>
          <p:cNvPr id="6" name="TextBox 5">
            <a:extLst>
              <a:ext uri="{FF2B5EF4-FFF2-40B4-BE49-F238E27FC236}">
                <a16:creationId xmlns:a16="http://schemas.microsoft.com/office/drawing/2014/main" id="{BF935D94-222B-8C27-0764-A652976834D3}"/>
              </a:ext>
            </a:extLst>
          </p:cNvPr>
          <p:cNvSpPr txBox="1"/>
          <p:nvPr/>
        </p:nvSpPr>
        <p:spPr>
          <a:xfrm>
            <a:off x="6729457" y="122050"/>
            <a:ext cx="4444680" cy="523220"/>
          </a:xfrm>
          <a:prstGeom prst="rect">
            <a:avLst/>
          </a:prstGeom>
          <a:noFill/>
        </p:spPr>
        <p:txBody>
          <a:bodyPr wrap="square">
            <a:spAutoFit/>
          </a:bodyPr>
          <a:lstStyle/>
          <a:p>
            <a:r>
              <a:rPr lang="fr-FR" sz="2800" b="1" dirty="0"/>
              <a:t>Vérification de notre travail</a:t>
            </a:r>
          </a:p>
        </p:txBody>
      </p:sp>
      <p:sp>
        <p:nvSpPr>
          <p:cNvPr id="7" name="Text Placeholder 3">
            <a:extLst>
              <a:ext uri="{FF2B5EF4-FFF2-40B4-BE49-F238E27FC236}">
                <a16:creationId xmlns:a16="http://schemas.microsoft.com/office/drawing/2014/main" id="{56BF69A9-B852-5060-72F6-8157C7CBF110}"/>
              </a:ext>
            </a:extLst>
          </p:cNvPr>
          <p:cNvSpPr txBox="1">
            <a:spLocks/>
          </p:cNvSpPr>
          <p:nvPr/>
        </p:nvSpPr>
        <p:spPr>
          <a:xfrm>
            <a:off x="7215600" y="1785240"/>
            <a:ext cx="4696350" cy="1291905"/>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sz="1600" dirty="0" err="1"/>
              <a:t>Vérification</a:t>
            </a:r>
            <a:r>
              <a:rPr lang="en-GB" sz="1600" dirty="0"/>
              <a:t> des </a:t>
            </a:r>
            <a:r>
              <a:rPr lang="en-GB" sz="1600" dirty="0" err="1"/>
              <a:t>règles</a:t>
            </a:r>
            <a:r>
              <a:rPr lang="en-GB" sz="1600" dirty="0"/>
              <a:t> </a:t>
            </a:r>
            <a:r>
              <a:rPr lang="en-GB" sz="1600" dirty="0" err="1"/>
              <a:t>électriques</a:t>
            </a:r>
            <a:r>
              <a:rPr lang="en-GB" sz="1600" dirty="0"/>
              <a:t> (ERC)</a:t>
            </a:r>
          </a:p>
          <a:p>
            <a:r>
              <a:rPr lang="en-GB" sz="1600" dirty="0" err="1"/>
              <a:t>Vérification</a:t>
            </a:r>
            <a:r>
              <a:rPr lang="en-GB" sz="1600" dirty="0"/>
              <a:t> des </a:t>
            </a:r>
            <a:r>
              <a:rPr lang="en-GB" sz="1600" dirty="0" err="1"/>
              <a:t>règles</a:t>
            </a:r>
            <a:r>
              <a:rPr lang="en-GB" sz="1600" dirty="0"/>
              <a:t> de conception (DRC)</a:t>
            </a:r>
          </a:p>
          <a:p>
            <a:r>
              <a:rPr lang="en-GB" sz="1600" dirty="0" err="1"/>
              <a:t>Vérification</a:t>
            </a:r>
            <a:r>
              <a:rPr lang="en-GB" sz="1600" dirty="0"/>
              <a:t> du </a:t>
            </a:r>
            <a:r>
              <a:rPr lang="en-GB" sz="1600" dirty="0" err="1"/>
              <a:t>routage</a:t>
            </a:r>
            <a:r>
              <a:rPr lang="en-GB" sz="1600" dirty="0"/>
              <a:t> de </a:t>
            </a:r>
            <a:r>
              <a:rPr lang="en-GB" sz="1600" dirty="0" err="1"/>
              <a:t>chaque</a:t>
            </a:r>
            <a:r>
              <a:rPr lang="en-GB" sz="1600" dirty="0"/>
              <a:t> signal.</a:t>
            </a:r>
          </a:p>
        </p:txBody>
      </p:sp>
    </p:spTree>
    <p:extLst>
      <p:ext uri="{BB962C8B-B14F-4D97-AF65-F5344CB8AC3E}">
        <p14:creationId xmlns:p14="http://schemas.microsoft.com/office/powerpoint/2010/main" val="121769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55FF7-7D1E-AFB6-918C-1B73D959BE0D}"/>
              </a:ext>
            </a:extLst>
          </p:cNvPr>
          <p:cNvPicPr>
            <a:picLocks noChangeAspect="1"/>
          </p:cNvPicPr>
          <p:nvPr/>
        </p:nvPicPr>
        <p:blipFill>
          <a:blip r:embed="rId2"/>
          <a:stretch>
            <a:fillRect/>
          </a:stretch>
        </p:blipFill>
        <p:spPr>
          <a:xfrm>
            <a:off x="1406098" y="84431"/>
            <a:ext cx="9592678" cy="6674178"/>
          </a:xfrm>
          <a:prstGeom prst="rect">
            <a:avLst/>
          </a:prstGeom>
        </p:spPr>
      </p:pic>
    </p:spTree>
    <p:extLst>
      <p:ext uri="{BB962C8B-B14F-4D97-AF65-F5344CB8AC3E}">
        <p14:creationId xmlns:p14="http://schemas.microsoft.com/office/powerpoint/2010/main" val="97740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9799CE-E179-F3CD-05C3-07F8FCC43A26}"/>
              </a:ext>
            </a:extLst>
          </p:cNvPr>
          <p:cNvPicPr>
            <a:picLocks noChangeAspect="1"/>
          </p:cNvPicPr>
          <p:nvPr/>
        </p:nvPicPr>
        <p:blipFill>
          <a:blip r:embed="rId2"/>
          <a:stretch>
            <a:fillRect/>
          </a:stretch>
        </p:blipFill>
        <p:spPr>
          <a:xfrm>
            <a:off x="1252330" y="282196"/>
            <a:ext cx="10108095" cy="6293607"/>
          </a:xfrm>
          <a:prstGeom prst="rect">
            <a:avLst/>
          </a:prstGeom>
        </p:spPr>
      </p:pic>
    </p:spTree>
    <p:extLst>
      <p:ext uri="{BB962C8B-B14F-4D97-AF65-F5344CB8AC3E}">
        <p14:creationId xmlns:p14="http://schemas.microsoft.com/office/powerpoint/2010/main" val="222665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E1E2CA-A9D6-BBE3-D6D4-A07A044456DD}"/>
              </a:ext>
            </a:extLst>
          </p:cNvPr>
          <p:cNvSpPr txBox="1"/>
          <p:nvPr/>
        </p:nvSpPr>
        <p:spPr>
          <a:xfrm>
            <a:off x="1533087" y="1077796"/>
            <a:ext cx="9355822" cy="369332"/>
          </a:xfrm>
          <a:prstGeom prst="rect">
            <a:avLst/>
          </a:prstGeom>
          <a:noFill/>
        </p:spPr>
        <p:txBody>
          <a:bodyPr wrap="square">
            <a:spAutoFit/>
          </a:bodyPr>
          <a:lstStyle/>
          <a:p>
            <a:r>
              <a:rPr lang="fr-FR" dirty="0"/>
              <a:t>http://nononux.free.fr/index.php?page=elec-brico-outils#!elec-brico-outil-largeur-piste-pcb</a:t>
            </a:r>
          </a:p>
        </p:txBody>
      </p:sp>
      <p:sp>
        <p:nvSpPr>
          <p:cNvPr id="6" name="TextBox 5">
            <a:extLst>
              <a:ext uri="{FF2B5EF4-FFF2-40B4-BE49-F238E27FC236}">
                <a16:creationId xmlns:a16="http://schemas.microsoft.com/office/drawing/2014/main" id="{C4710D1B-7328-4966-439C-63E7948963DC}"/>
              </a:ext>
            </a:extLst>
          </p:cNvPr>
          <p:cNvSpPr txBox="1"/>
          <p:nvPr/>
        </p:nvSpPr>
        <p:spPr>
          <a:xfrm>
            <a:off x="1533087" y="554576"/>
            <a:ext cx="4444680" cy="523220"/>
          </a:xfrm>
          <a:prstGeom prst="rect">
            <a:avLst/>
          </a:prstGeom>
          <a:noFill/>
        </p:spPr>
        <p:txBody>
          <a:bodyPr wrap="square">
            <a:spAutoFit/>
          </a:bodyPr>
          <a:lstStyle/>
          <a:p>
            <a:r>
              <a:rPr lang="fr-FR" sz="2800" b="1" dirty="0"/>
              <a:t>Calcul largeur de piste</a:t>
            </a:r>
          </a:p>
        </p:txBody>
      </p:sp>
      <p:sp>
        <p:nvSpPr>
          <p:cNvPr id="7" name="TextBox 6">
            <a:extLst>
              <a:ext uri="{FF2B5EF4-FFF2-40B4-BE49-F238E27FC236}">
                <a16:creationId xmlns:a16="http://schemas.microsoft.com/office/drawing/2014/main" id="{071A5D36-C884-0612-B57A-826F51760859}"/>
              </a:ext>
            </a:extLst>
          </p:cNvPr>
          <p:cNvSpPr txBox="1"/>
          <p:nvPr/>
        </p:nvSpPr>
        <p:spPr>
          <a:xfrm>
            <a:off x="1533087" y="1970348"/>
            <a:ext cx="4741877" cy="523220"/>
          </a:xfrm>
          <a:prstGeom prst="rect">
            <a:avLst/>
          </a:prstGeom>
          <a:noFill/>
        </p:spPr>
        <p:txBody>
          <a:bodyPr wrap="square">
            <a:spAutoFit/>
          </a:bodyPr>
          <a:lstStyle/>
          <a:p>
            <a:r>
              <a:rPr lang="fr-FR" sz="2800" b="1" dirty="0"/>
              <a:t>Table d’espacement des piste</a:t>
            </a:r>
          </a:p>
        </p:txBody>
      </p:sp>
      <p:sp>
        <p:nvSpPr>
          <p:cNvPr id="9" name="TextBox 8">
            <a:extLst>
              <a:ext uri="{FF2B5EF4-FFF2-40B4-BE49-F238E27FC236}">
                <a16:creationId xmlns:a16="http://schemas.microsoft.com/office/drawing/2014/main" id="{EE60AE2E-ED58-F6FE-56F4-990E8921329C}"/>
              </a:ext>
            </a:extLst>
          </p:cNvPr>
          <p:cNvSpPr txBox="1"/>
          <p:nvPr/>
        </p:nvSpPr>
        <p:spPr>
          <a:xfrm>
            <a:off x="1533087" y="2493568"/>
            <a:ext cx="9037040" cy="369332"/>
          </a:xfrm>
          <a:prstGeom prst="rect">
            <a:avLst/>
          </a:prstGeom>
          <a:noFill/>
        </p:spPr>
        <p:txBody>
          <a:bodyPr wrap="square">
            <a:spAutoFit/>
          </a:bodyPr>
          <a:lstStyle/>
          <a:p>
            <a:r>
              <a:rPr lang="fr-FR" dirty="0"/>
              <a:t>http://nononux.free.fr/index.php?page=elec-brico-outils#!elec-brico-outil-espacement-piste-pcb</a:t>
            </a:r>
          </a:p>
        </p:txBody>
      </p:sp>
      <p:sp>
        <p:nvSpPr>
          <p:cNvPr id="10" name="TextBox 9">
            <a:extLst>
              <a:ext uri="{FF2B5EF4-FFF2-40B4-BE49-F238E27FC236}">
                <a16:creationId xmlns:a16="http://schemas.microsoft.com/office/drawing/2014/main" id="{F5CE1A12-64C0-8C4B-F380-0E6873A713B8}"/>
              </a:ext>
            </a:extLst>
          </p:cNvPr>
          <p:cNvSpPr txBox="1"/>
          <p:nvPr/>
        </p:nvSpPr>
        <p:spPr>
          <a:xfrm>
            <a:off x="1533087" y="3278398"/>
            <a:ext cx="5804832" cy="523220"/>
          </a:xfrm>
          <a:prstGeom prst="rect">
            <a:avLst/>
          </a:prstGeom>
          <a:noFill/>
        </p:spPr>
        <p:txBody>
          <a:bodyPr wrap="square">
            <a:spAutoFit/>
          </a:bodyPr>
          <a:lstStyle/>
          <a:p>
            <a:r>
              <a:rPr lang="fr-FR" sz="2800" b="1" dirty="0"/>
              <a:t>Dimensionnement d’un radiateur</a:t>
            </a:r>
          </a:p>
        </p:txBody>
      </p:sp>
      <p:sp>
        <p:nvSpPr>
          <p:cNvPr id="12" name="TextBox 11">
            <a:extLst>
              <a:ext uri="{FF2B5EF4-FFF2-40B4-BE49-F238E27FC236}">
                <a16:creationId xmlns:a16="http://schemas.microsoft.com/office/drawing/2014/main" id="{BC11C9BD-2D2F-372B-44D7-FFE2563C6853}"/>
              </a:ext>
            </a:extLst>
          </p:cNvPr>
          <p:cNvSpPr txBox="1"/>
          <p:nvPr/>
        </p:nvSpPr>
        <p:spPr>
          <a:xfrm>
            <a:off x="1533087" y="3847784"/>
            <a:ext cx="9081433" cy="369332"/>
          </a:xfrm>
          <a:prstGeom prst="rect">
            <a:avLst/>
          </a:prstGeom>
          <a:noFill/>
        </p:spPr>
        <p:txBody>
          <a:bodyPr wrap="square">
            <a:spAutoFit/>
          </a:bodyPr>
          <a:lstStyle/>
          <a:p>
            <a:r>
              <a:rPr lang="fr-FR" dirty="0"/>
              <a:t>http://nononux.free.fr/index.php?page=elec-brico-outils#!elec-brico-outil-calcul-radiateur</a:t>
            </a:r>
          </a:p>
        </p:txBody>
      </p:sp>
      <p:sp>
        <p:nvSpPr>
          <p:cNvPr id="13" name="TextBox 12">
            <a:extLst>
              <a:ext uri="{FF2B5EF4-FFF2-40B4-BE49-F238E27FC236}">
                <a16:creationId xmlns:a16="http://schemas.microsoft.com/office/drawing/2014/main" id="{AEEF4FE4-10E0-BE12-8AC3-FF0FDDC4D593}"/>
              </a:ext>
            </a:extLst>
          </p:cNvPr>
          <p:cNvSpPr txBox="1"/>
          <p:nvPr/>
        </p:nvSpPr>
        <p:spPr>
          <a:xfrm>
            <a:off x="1533087" y="4524892"/>
            <a:ext cx="5804832" cy="523220"/>
          </a:xfrm>
          <a:prstGeom prst="rect">
            <a:avLst/>
          </a:prstGeom>
          <a:noFill/>
        </p:spPr>
        <p:txBody>
          <a:bodyPr wrap="square">
            <a:spAutoFit/>
          </a:bodyPr>
          <a:lstStyle/>
          <a:p>
            <a:r>
              <a:rPr lang="fr-FR" sz="2800" b="1" dirty="0"/>
              <a:t>Dissipation à travers le CI</a:t>
            </a:r>
          </a:p>
        </p:txBody>
      </p:sp>
      <p:sp>
        <p:nvSpPr>
          <p:cNvPr id="15" name="TextBox 14">
            <a:extLst>
              <a:ext uri="{FF2B5EF4-FFF2-40B4-BE49-F238E27FC236}">
                <a16:creationId xmlns:a16="http://schemas.microsoft.com/office/drawing/2014/main" id="{E6DEB526-79F8-3431-6FD2-14605A313967}"/>
              </a:ext>
            </a:extLst>
          </p:cNvPr>
          <p:cNvSpPr txBox="1"/>
          <p:nvPr/>
        </p:nvSpPr>
        <p:spPr>
          <a:xfrm>
            <a:off x="1535928" y="5188439"/>
            <a:ext cx="9576020" cy="369332"/>
          </a:xfrm>
          <a:prstGeom prst="rect">
            <a:avLst/>
          </a:prstGeom>
          <a:noFill/>
        </p:spPr>
        <p:txBody>
          <a:bodyPr wrap="square">
            <a:spAutoFit/>
          </a:bodyPr>
          <a:lstStyle/>
          <a:p>
            <a:r>
              <a:rPr lang="fr-FR" dirty="0"/>
              <a:t>http://nononux.free.fr/index.php?page=elec-brico-outils#!elec-brico-outil-calcul-surface-cuivre</a:t>
            </a:r>
          </a:p>
        </p:txBody>
      </p:sp>
    </p:spTree>
    <p:extLst>
      <p:ext uri="{BB962C8B-B14F-4D97-AF65-F5344CB8AC3E}">
        <p14:creationId xmlns:p14="http://schemas.microsoft.com/office/powerpoint/2010/main" val="67953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D6069B0-F586-CD15-071E-27CFC00F07CC}"/>
              </a:ext>
            </a:extLst>
          </p:cNvPr>
          <p:cNvSpPr>
            <a:spLocks noGrp="1"/>
          </p:cNvSpPr>
          <p:nvPr>
            <p:ph type="pic" idx="1"/>
          </p:nvPr>
        </p:nvSpPr>
        <p:spPr>
          <a:xfrm>
            <a:off x="1141411" y="606426"/>
            <a:ext cx="9912354" cy="995871"/>
          </a:xfrm>
        </p:spPr>
        <p:txBody>
          <a:bodyPr/>
          <a:lstStyle/>
          <a:p>
            <a:pPr algn="ctr"/>
            <a:r>
              <a:rPr lang="en-GB" dirty="0"/>
              <a:t>Au commencement, il y </a:t>
            </a:r>
            <a:r>
              <a:rPr lang="en-GB" dirty="0" err="1"/>
              <a:t>avait</a:t>
            </a:r>
            <a:r>
              <a:rPr lang="en-GB" dirty="0"/>
              <a:t> le simple couche ☺</a:t>
            </a:r>
          </a:p>
        </p:txBody>
      </p:sp>
      <p:pic>
        <p:nvPicPr>
          <p:cNvPr id="7" name="Picture 6">
            <a:extLst>
              <a:ext uri="{FF2B5EF4-FFF2-40B4-BE49-F238E27FC236}">
                <a16:creationId xmlns:a16="http://schemas.microsoft.com/office/drawing/2014/main" id="{DCE24076-C58B-6A21-B751-397ED5522A07}"/>
              </a:ext>
            </a:extLst>
          </p:cNvPr>
          <p:cNvPicPr>
            <a:picLocks noChangeAspect="1"/>
          </p:cNvPicPr>
          <p:nvPr/>
        </p:nvPicPr>
        <p:blipFill>
          <a:blip r:embed="rId2"/>
          <a:stretch>
            <a:fillRect/>
          </a:stretch>
        </p:blipFill>
        <p:spPr>
          <a:xfrm>
            <a:off x="885216" y="1680004"/>
            <a:ext cx="4925726" cy="1878885"/>
          </a:xfrm>
          <a:prstGeom prst="rect">
            <a:avLst/>
          </a:prstGeom>
        </p:spPr>
      </p:pic>
      <p:pic>
        <p:nvPicPr>
          <p:cNvPr id="9" name="Picture 8">
            <a:extLst>
              <a:ext uri="{FF2B5EF4-FFF2-40B4-BE49-F238E27FC236}">
                <a16:creationId xmlns:a16="http://schemas.microsoft.com/office/drawing/2014/main" id="{977D8734-C211-FA78-4411-2651494624C1}"/>
              </a:ext>
            </a:extLst>
          </p:cNvPr>
          <p:cNvPicPr>
            <a:picLocks noChangeAspect="1"/>
          </p:cNvPicPr>
          <p:nvPr/>
        </p:nvPicPr>
        <p:blipFill>
          <a:blip r:embed="rId3"/>
          <a:stretch>
            <a:fillRect/>
          </a:stretch>
        </p:blipFill>
        <p:spPr>
          <a:xfrm>
            <a:off x="7002637" y="1822617"/>
            <a:ext cx="4423208" cy="1878885"/>
          </a:xfrm>
          <a:prstGeom prst="rect">
            <a:avLst/>
          </a:prstGeom>
        </p:spPr>
      </p:pic>
      <p:pic>
        <p:nvPicPr>
          <p:cNvPr id="11" name="Picture 10">
            <a:extLst>
              <a:ext uri="{FF2B5EF4-FFF2-40B4-BE49-F238E27FC236}">
                <a16:creationId xmlns:a16="http://schemas.microsoft.com/office/drawing/2014/main" id="{13F9FBA9-8169-017E-BCE1-FB1F8C3490C8}"/>
              </a:ext>
            </a:extLst>
          </p:cNvPr>
          <p:cNvPicPr>
            <a:picLocks noChangeAspect="1"/>
          </p:cNvPicPr>
          <p:nvPr/>
        </p:nvPicPr>
        <p:blipFill>
          <a:blip r:embed="rId4"/>
          <a:stretch>
            <a:fillRect/>
          </a:stretch>
        </p:blipFill>
        <p:spPr>
          <a:xfrm>
            <a:off x="6602857" y="4601330"/>
            <a:ext cx="4723834" cy="1878885"/>
          </a:xfrm>
          <a:prstGeom prst="rect">
            <a:avLst/>
          </a:prstGeom>
        </p:spPr>
      </p:pic>
      <p:pic>
        <p:nvPicPr>
          <p:cNvPr id="13" name="Picture 12">
            <a:extLst>
              <a:ext uri="{FF2B5EF4-FFF2-40B4-BE49-F238E27FC236}">
                <a16:creationId xmlns:a16="http://schemas.microsoft.com/office/drawing/2014/main" id="{A31CB405-C7F6-1668-7EB3-4247E2A6BACE}"/>
              </a:ext>
            </a:extLst>
          </p:cNvPr>
          <p:cNvPicPr>
            <a:picLocks noChangeAspect="1"/>
          </p:cNvPicPr>
          <p:nvPr/>
        </p:nvPicPr>
        <p:blipFill>
          <a:blip r:embed="rId5"/>
          <a:stretch>
            <a:fillRect/>
          </a:stretch>
        </p:blipFill>
        <p:spPr>
          <a:xfrm>
            <a:off x="885216" y="3935278"/>
            <a:ext cx="5494085" cy="1993099"/>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10BAD4A-2A4F-0C75-2506-0D53632E0536}"/>
                  </a:ext>
                </a:extLst>
              </p14:cNvPr>
              <p14:cNvContentPartPr/>
              <p14:nvPr/>
            </p14:nvContentPartPr>
            <p14:xfrm>
              <a:off x="5964427" y="2725999"/>
              <a:ext cx="662400" cy="60120"/>
            </p14:xfrm>
          </p:contentPart>
        </mc:Choice>
        <mc:Fallback xmlns="">
          <p:pic>
            <p:nvPicPr>
              <p:cNvPr id="14" name="Ink 13">
                <a:extLst>
                  <a:ext uri="{FF2B5EF4-FFF2-40B4-BE49-F238E27FC236}">
                    <a16:creationId xmlns:a16="http://schemas.microsoft.com/office/drawing/2014/main" id="{310BAD4A-2A4F-0C75-2506-0D53632E0536}"/>
                  </a:ext>
                </a:extLst>
              </p:cNvPr>
              <p:cNvPicPr/>
              <p:nvPr/>
            </p:nvPicPr>
            <p:blipFill>
              <a:blip r:embed="rId7"/>
              <a:stretch>
                <a:fillRect/>
              </a:stretch>
            </p:blipFill>
            <p:spPr>
              <a:xfrm>
                <a:off x="5910787" y="2618359"/>
                <a:ext cx="7700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7F8D1FC-5741-F829-CC68-768B6707EB6C}"/>
                  </a:ext>
                </a:extLst>
              </p14:cNvPr>
              <p14:cNvContentPartPr/>
              <p14:nvPr/>
            </p14:nvContentPartPr>
            <p14:xfrm>
              <a:off x="6450787" y="2499559"/>
              <a:ext cx="321120" cy="605160"/>
            </p14:xfrm>
          </p:contentPart>
        </mc:Choice>
        <mc:Fallback xmlns="">
          <p:pic>
            <p:nvPicPr>
              <p:cNvPr id="15" name="Ink 14">
                <a:extLst>
                  <a:ext uri="{FF2B5EF4-FFF2-40B4-BE49-F238E27FC236}">
                    <a16:creationId xmlns:a16="http://schemas.microsoft.com/office/drawing/2014/main" id="{67F8D1FC-5741-F829-CC68-768B6707EB6C}"/>
                  </a:ext>
                </a:extLst>
              </p:cNvPr>
              <p:cNvPicPr/>
              <p:nvPr/>
            </p:nvPicPr>
            <p:blipFill>
              <a:blip r:embed="rId9"/>
              <a:stretch>
                <a:fillRect/>
              </a:stretch>
            </p:blipFill>
            <p:spPr>
              <a:xfrm>
                <a:off x="6397147" y="2391559"/>
                <a:ext cx="42876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6A13E229-75FD-8313-7BA3-C687C18D902C}"/>
                  </a:ext>
                </a:extLst>
              </p14:cNvPr>
              <p14:cNvContentPartPr/>
              <p14:nvPr/>
            </p14:nvContentPartPr>
            <p14:xfrm>
              <a:off x="9405667" y="3934159"/>
              <a:ext cx="367920" cy="322920"/>
            </p14:xfrm>
          </p:contentPart>
        </mc:Choice>
        <mc:Fallback xmlns="">
          <p:pic>
            <p:nvPicPr>
              <p:cNvPr id="16" name="Ink 15">
                <a:extLst>
                  <a:ext uri="{FF2B5EF4-FFF2-40B4-BE49-F238E27FC236}">
                    <a16:creationId xmlns:a16="http://schemas.microsoft.com/office/drawing/2014/main" id="{6A13E229-75FD-8313-7BA3-C687C18D902C}"/>
                  </a:ext>
                </a:extLst>
              </p:cNvPr>
              <p:cNvPicPr/>
              <p:nvPr/>
            </p:nvPicPr>
            <p:blipFill>
              <a:blip r:embed="rId11"/>
              <a:stretch>
                <a:fillRect/>
              </a:stretch>
            </p:blipFill>
            <p:spPr>
              <a:xfrm>
                <a:off x="9351667" y="3826519"/>
                <a:ext cx="47556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8394DB6-6E31-3EB5-D647-59D11BE49AB8}"/>
                  </a:ext>
                </a:extLst>
              </p14:cNvPr>
              <p14:cNvContentPartPr/>
              <p14:nvPr/>
            </p14:nvContentPartPr>
            <p14:xfrm>
              <a:off x="9186067" y="4018039"/>
              <a:ext cx="690480" cy="393480"/>
            </p14:xfrm>
          </p:contentPart>
        </mc:Choice>
        <mc:Fallback xmlns="">
          <p:pic>
            <p:nvPicPr>
              <p:cNvPr id="17" name="Ink 16">
                <a:extLst>
                  <a:ext uri="{FF2B5EF4-FFF2-40B4-BE49-F238E27FC236}">
                    <a16:creationId xmlns:a16="http://schemas.microsoft.com/office/drawing/2014/main" id="{28394DB6-6E31-3EB5-D647-59D11BE49AB8}"/>
                  </a:ext>
                </a:extLst>
              </p:cNvPr>
              <p:cNvPicPr/>
              <p:nvPr/>
            </p:nvPicPr>
            <p:blipFill>
              <a:blip r:embed="rId13"/>
              <a:stretch>
                <a:fillRect/>
              </a:stretch>
            </p:blipFill>
            <p:spPr>
              <a:xfrm>
                <a:off x="9132067" y="3910039"/>
                <a:ext cx="79812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B818C31E-DAA7-560D-FE2E-F85109CDE85E}"/>
                  </a:ext>
                </a:extLst>
              </p14:cNvPr>
              <p14:cNvContentPartPr/>
              <p14:nvPr/>
            </p14:nvContentPartPr>
            <p14:xfrm>
              <a:off x="6672547" y="4118479"/>
              <a:ext cx="929880" cy="302400"/>
            </p14:xfrm>
          </p:contentPart>
        </mc:Choice>
        <mc:Fallback xmlns="">
          <p:pic>
            <p:nvPicPr>
              <p:cNvPr id="18" name="Ink 17">
                <a:extLst>
                  <a:ext uri="{FF2B5EF4-FFF2-40B4-BE49-F238E27FC236}">
                    <a16:creationId xmlns:a16="http://schemas.microsoft.com/office/drawing/2014/main" id="{B818C31E-DAA7-560D-FE2E-F85109CDE85E}"/>
                  </a:ext>
                </a:extLst>
              </p:cNvPr>
              <p:cNvPicPr/>
              <p:nvPr/>
            </p:nvPicPr>
            <p:blipFill>
              <a:blip r:embed="rId15"/>
              <a:stretch>
                <a:fillRect/>
              </a:stretch>
            </p:blipFill>
            <p:spPr>
              <a:xfrm>
                <a:off x="6618907" y="4010839"/>
                <a:ext cx="10375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55C5C1F5-6C04-885F-11B3-16DE2CAB0D8F}"/>
                  </a:ext>
                </a:extLst>
              </p14:cNvPr>
              <p14:cNvContentPartPr/>
              <p14:nvPr/>
            </p14:nvContentPartPr>
            <p14:xfrm>
              <a:off x="6514867" y="3934159"/>
              <a:ext cx="324720" cy="466920"/>
            </p14:xfrm>
          </p:contentPart>
        </mc:Choice>
        <mc:Fallback xmlns="">
          <p:pic>
            <p:nvPicPr>
              <p:cNvPr id="19" name="Ink 18">
                <a:extLst>
                  <a:ext uri="{FF2B5EF4-FFF2-40B4-BE49-F238E27FC236}">
                    <a16:creationId xmlns:a16="http://schemas.microsoft.com/office/drawing/2014/main" id="{55C5C1F5-6C04-885F-11B3-16DE2CAB0D8F}"/>
                  </a:ext>
                </a:extLst>
              </p:cNvPr>
              <p:cNvPicPr/>
              <p:nvPr/>
            </p:nvPicPr>
            <p:blipFill>
              <a:blip r:embed="rId17"/>
              <a:stretch>
                <a:fillRect/>
              </a:stretch>
            </p:blipFill>
            <p:spPr>
              <a:xfrm>
                <a:off x="6460867" y="3826519"/>
                <a:ext cx="432360" cy="682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7805D4D9-1FD3-BC89-903B-5219B3E0CBCD}"/>
                  </a:ext>
                </a:extLst>
              </p14:cNvPr>
              <p14:cNvContentPartPr/>
              <p14:nvPr/>
            </p14:nvContentPartPr>
            <p14:xfrm>
              <a:off x="3757987" y="6207559"/>
              <a:ext cx="70920" cy="452520"/>
            </p14:xfrm>
          </p:contentPart>
        </mc:Choice>
        <mc:Fallback xmlns="">
          <p:pic>
            <p:nvPicPr>
              <p:cNvPr id="20" name="Ink 19">
                <a:extLst>
                  <a:ext uri="{FF2B5EF4-FFF2-40B4-BE49-F238E27FC236}">
                    <a16:creationId xmlns:a16="http://schemas.microsoft.com/office/drawing/2014/main" id="{7805D4D9-1FD3-BC89-903B-5219B3E0CBCD}"/>
                  </a:ext>
                </a:extLst>
              </p:cNvPr>
              <p:cNvPicPr/>
              <p:nvPr/>
            </p:nvPicPr>
            <p:blipFill>
              <a:blip r:embed="rId19"/>
              <a:stretch>
                <a:fillRect/>
              </a:stretch>
            </p:blipFill>
            <p:spPr>
              <a:xfrm>
                <a:off x="3704347" y="6099559"/>
                <a:ext cx="17856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F0FA03C1-C011-6D0E-0C23-570B60BD4986}"/>
                  </a:ext>
                </a:extLst>
              </p14:cNvPr>
              <p14:cNvContentPartPr/>
              <p14:nvPr/>
            </p14:nvContentPartPr>
            <p14:xfrm>
              <a:off x="3548467" y="6502759"/>
              <a:ext cx="525240" cy="241920"/>
            </p14:xfrm>
          </p:contentPart>
        </mc:Choice>
        <mc:Fallback xmlns="">
          <p:pic>
            <p:nvPicPr>
              <p:cNvPr id="21" name="Ink 20">
                <a:extLst>
                  <a:ext uri="{FF2B5EF4-FFF2-40B4-BE49-F238E27FC236}">
                    <a16:creationId xmlns:a16="http://schemas.microsoft.com/office/drawing/2014/main" id="{F0FA03C1-C011-6D0E-0C23-570B60BD4986}"/>
                  </a:ext>
                </a:extLst>
              </p:cNvPr>
              <p:cNvPicPr/>
              <p:nvPr/>
            </p:nvPicPr>
            <p:blipFill>
              <a:blip r:embed="rId21"/>
              <a:stretch>
                <a:fillRect/>
              </a:stretch>
            </p:blipFill>
            <p:spPr>
              <a:xfrm>
                <a:off x="3494827" y="6394759"/>
                <a:ext cx="632880" cy="457560"/>
              </a:xfrm>
              <a:prstGeom prst="rect">
                <a:avLst/>
              </a:prstGeom>
            </p:spPr>
          </p:pic>
        </mc:Fallback>
      </mc:AlternateContent>
      <p:sp>
        <p:nvSpPr>
          <p:cNvPr id="22" name="TextBox 21">
            <a:extLst>
              <a:ext uri="{FF2B5EF4-FFF2-40B4-BE49-F238E27FC236}">
                <a16:creationId xmlns:a16="http://schemas.microsoft.com/office/drawing/2014/main" id="{F6CFA78D-61B7-57E6-ECC1-3D2D5AD2F832}"/>
              </a:ext>
            </a:extLst>
          </p:cNvPr>
          <p:cNvSpPr txBox="1"/>
          <p:nvPr/>
        </p:nvSpPr>
        <p:spPr>
          <a:xfrm>
            <a:off x="1031770" y="5928377"/>
            <a:ext cx="2516697" cy="369332"/>
          </a:xfrm>
          <a:prstGeom prst="rect">
            <a:avLst/>
          </a:prstGeom>
          <a:noFill/>
        </p:spPr>
        <p:txBody>
          <a:bodyPr wrap="square">
            <a:spAutoFit/>
          </a:bodyPr>
          <a:lstStyle/>
          <a:p>
            <a:r>
              <a:rPr lang="fr-FR" dirty="0">
                <a:effectLst/>
              </a:rPr>
              <a:t>Jusqu’à 37 couches</a:t>
            </a:r>
            <a:endParaRPr lang="fr-FR" dirty="0"/>
          </a:p>
        </p:txBody>
      </p:sp>
    </p:spTree>
    <p:extLst>
      <p:ext uri="{BB962C8B-B14F-4D97-AF65-F5344CB8AC3E}">
        <p14:creationId xmlns:p14="http://schemas.microsoft.com/office/powerpoint/2010/main" val="81457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D6069B0-F586-CD15-071E-27CFC00F07CC}"/>
              </a:ext>
            </a:extLst>
          </p:cNvPr>
          <p:cNvSpPr>
            <a:spLocks noGrp="1"/>
          </p:cNvSpPr>
          <p:nvPr>
            <p:ph type="pic" idx="1"/>
          </p:nvPr>
        </p:nvSpPr>
        <p:spPr>
          <a:xfrm>
            <a:off x="1208523" y="279256"/>
            <a:ext cx="9912354" cy="995871"/>
          </a:xfrm>
        </p:spPr>
        <p:txBody>
          <a:bodyPr/>
          <a:lstStyle/>
          <a:p>
            <a:pPr algn="ctr"/>
            <a:r>
              <a:rPr lang="en-GB" dirty="0"/>
              <a:t>La </a:t>
            </a:r>
            <a:r>
              <a:rPr lang="en-GB" dirty="0" err="1"/>
              <a:t>technologie</a:t>
            </a:r>
            <a:r>
              <a:rPr lang="en-GB" dirty="0"/>
              <a:t> HDI (haute </a:t>
            </a:r>
            <a:r>
              <a:rPr lang="en-GB" dirty="0" err="1"/>
              <a:t>densité</a:t>
            </a:r>
            <a:r>
              <a:rPr lang="en-GB" dirty="0"/>
              <a:t> </a:t>
            </a:r>
            <a:r>
              <a:rPr lang="en-GB" dirty="0" err="1"/>
              <a:t>d’interconnexion</a:t>
            </a:r>
            <a:r>
              <a:rPr lang="en-GB" dirty="0"/>
              <a:t>)</a:t>
            </a:r>
          </a:p>
        </p:txBody>
      </p:sp>
      <p:pic>
        <p:nvPicPr>
          <p:cNvPr id="3" name="Picture 2">
            <a:extLst>
              <a:ext uri="{FF2B5EF4-FFF2-40B4-BE49-F238E27FC236}">
                <a16:creationId xmlns:a16="http://schemas.microsoft.com/office/drawing/2014/main" id="{00ABC251-12DC-F604-0166-1637B371A039}"/>
              </a:ext>
            </a:extLst>
          </p:cNvPr>
          <p:cNvPicPr>
            <a:picLocks noChangeAspect="1"/>
          </p:cNvPicPr>
          <p:nvPr/>
        </p:nvPicPr>
        <p:blipFill>
          <a:blip r:embed="rId2"/>
          <a:stretch>
            <a:fillRect/>
          </a:stretch>
        </p:blipFill>
        <p:spPr>
          <a:xfrm>
            <a:off x="5438356" y="4558921"/>
            <a:ext cx="4523565" cy="2161843"/>
          </a:xfrm>
          <a:prstGeom prst="rect">
            <a:avLst/>
          </a:prstGeom>
        </p:spPr>
      </p:pic>
      <p:sp>
        <p:nvSpPr>
          <p:cNvPr id="6" name="TextBox 5">
            <a:extLst>
              <a:ext uri="{FF2B5EF4-FFF2-40B4-BE49-F238E27FC236}">
                <a16:creationId xmlns:a16="http://schemas.microsoft.com/office/drawing/2014/main" id="{348D8E81-B317-647B-FDD4-801D733ED64E}"/>
              </a:ext>
            </a:extLst>
          </p:cNvPr>
          <p:cNvSpPr txBox="1"/>
          <p:nvPr/>
        </p:nvSpPr>
        <p:spPr>
          <a:xfrm>
            <a:off x="828413" y="1724374"/>
            <a:ext cx="6102990" cy="369332"/>
          </a:xfrm>
          <a:prstGeom prst="rect">
            <a:avLst/>
          </a:prstGeom>
          <a:noFill/>
        </p:spPr>
        <p:txBody>
          <a:bodyPr wrap="square">
            <a:spAutoFit/>
          </a:bodyPr>
          <a:lstStyle/>
          <a:p>
            <a:r>
              <a:rPr lang="fr-FR" dirty="0">
                <a:effectLst/>
              </a:rPr>
              <a:t>circuits imprimés de petite taille, légers et compacts</a:t>
            </a:r>
            <a:endParaRPr lang="fr-FR" dirty="0"/>
          </a:p>
        </p:txBody>
      </p:sp>
      <p:sp>
        <p:nvSpPr>
          <p:cNvPr id="10" name="TextBox 9">
            <a:extLst>
              <a:ext uri="{FF2B5EF4-FFF2-40B4-BE49-F238E27FC236}">
                <a16:creationId xmlns:a16="http://schemas.microsoft.com/office/drawing/2014/main" id="{912DC20D-D5DA-E1D4-6093-512BDEE32387}"/>
              </a:ext>
            </a:extLst>
          </p:cNvPr>
          <p:cNvSpPr txBox="1"/>
          <p:nvPr/>
        </p:nvSpPr>
        <p:spPr>
          <a:xfrm>
            <a:off x="828413" y="1372285"/>
            <a:ext cx="10818302" cy="369332"/>
          </a:xfrm>
          <a:prstGeom prst="rect">
            <a:avLst/>
          </a:prstGeom>
          <a:noFill/>
        </p:spPr>
        <p:txBody>
          <a:bodyPr wrap="square">
            <a:spAutoFit/>
          </a:bodyPr>
          <a:lstStyle/>
          <a:p>
            <a:r>
              <a:rPr lang="fr-FR" dirty="0">
                <a:effectLst/>
              </a:rPr>
              <a:t>Les circuits imprimés HDI présentent une plus grande densité de câblage que les circuits imprimés classiques</a:t>
            </a:r>
            <a:endParaRPr lang="fr-FR" dirty="0"/>
          </a:p>
        </p:txBody>
      </p:sp>
      <p:sp>
        <p:nvSpPr>
          <p:cNvPr id="22" name="TextBox 21">
            <a:extLst>
              <a:ext uri="{FF2B5EF4-FFF2-40B4-BE49-F238E27FC236}">
                <a16:creationId xmlns:a16="http://schemas.microsoft.com/office/drawing/2014/main" id="{74281CEC-5EC9-284D-5F68-273BABD6F3C1}"/>
              </a:ext>
            </a:extLst>
          </p:cNvPr>
          <p:cNvSpPr txBox="1"/>
          <p:nvPr/>
        </p:nvSpPr>
        <p:spPr>
          <a:xfrm>
            <a:off x="828413" y="2104687"/>
            <a:ext cx="8542089" cy="369332"/>
          </a:xfrm>
          <a:prstGeom prst="rect">
            <a:avLst/>
          </a:prstGeom>
          <a:noFill/>
        </p:spPr>
        <p:txBody>
          <a:bodyPr wrap="square">
            <a:spAutoFit/>
          </a:bodyPr>
          <a:lstStyle/>
          <a:p>
            <a:r>
              <a:rPr lang="fr-FR" dirty="0">
                <a:effectLst/>
              </a:rPr>
              <a:t>la technologie HDI utilise des matériaux fins et des couches minimales dans sa composition</a:t>
            </a:r>
            <a:endParaRPr lang="fr-FR" dirty="0"/>
          </a:p>
        </p:txBody>
      </p:sp>
      <p:sp>
        <p:nvSpPr>
          <p:cNvPr id="24" name="TextBox 23">
            <a:extLst>
              <a:ext uri="{FF2B5EF4-FFF2-40B4-BE49-F238E27FC236}">
                <a16:creationId xmlns:a16="http://schemas.microsoft.com/office/drawing/2014/main" id="{4937B485-9390-9F30-A889-4FF0FEF9A7A0}"/>
              </a:ext>
            </a:extLst>
          </p:cNvPr>
          <p:cNvSpPr txBox="1"/>
          <p:nvPr/>
        </p:nvSpPr>
        <p:spPr>
          <a:xfrm>
            <a:off x="288022" y="3522625"/>
            <a:ext cx="11903978" cy="923330"/>
          </a:xfrm>
          <a:prstGeom prst="rect">
            <a:avLst/>
          </a:prstGeom>
          <a:noFill/>
        </p:spPr>
        <p:txBody>
          <a:bodyPr wrap="square">
            <a:spAutoFit/>
          </a:bodyPr>
          <a:lstStyle/>
          <a:p>
            <a:r>
              <a:rPr lang="fr-FR" dirty="0">
                <a:effectLst/>
              </a:rPr>
              <a:t>L’un des principaux enjeux de cette technologie est l’intégrité des signaux, car les dispositifs sont très proches les uns des autres. Cette difficulté se résout par l’utilisation de </a:t>
            </a:r>
            <a:r>
              <a:rPr lang="fr-FR" i="1" dirty="0" err="1">
                <a:effectLst/>
              </a:rPr>
              <a:t>microvia</a:t>
            </a:r>
            <a:r>
              <a:rPr lang="fr-FR" dirty="0">
                <a:effectLst/>
              </a:rPr>
              <a:t> qui présentent une capacité et une inductance parasites plus faibles en raison de leur petite taille.</a:t>
            </a:r>
            <a:endParaRPr lang="fr-FR" dirty="0"/>
          </a:p>
        </p:txBody>
      </p:sp>
      <p:cxnSp>
        <p:nvCxnSpPr>
          <p:cNvPr id="26" name="Straight Arrow Connector 25">
            <a:extLst>
              <a:ext uri="{FF2B5EF4-FFF2-40B4-BE49-F238E27FC236}">
                <a16:creationId xmlns:a16="http://schemas.microsoft.com/office/drawing/2014/main" id="{C8FC7A39-38CF-773E-8DE3-633ABD3E86D8}"/>
              </a:ext>
            </a:extLst>
          </p:cNvPr>
          <p:cNvCxnSpPr>
            <a:cxnSpLocks/>
          </p:cNvCxnSpPr>
          <p:nvPr/>
        </p:nvCxnSpPr>
        <p:spPr>
          <a:xfrm flipV="1">
            <a:off x="9043326" y="4806892"/>
            <a:ext cx="1241577" cy="575487"/>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37ADF6-29BD-2C53-89D2-7C3195AED518}"/>
              </a:ext>
            </a:extLst>
          </p:cNvPr>
          <p:cNvSpPr txBox="1"/>
          <p:nvPr/>
        </p:nvSpPr>
        <p:spPr>
          <a:xfrm>
            <a:off x="10197390" y="4503103"/>
            <a:ext cx="923487" cy="369332"/>
          </a:xfrm>
          <a:prstGeom prst="rect">
            <a:avLst/>
          </a:prstGeom>
          <a:noFill/>
        </p:spPr>
        <p:txBody>
          <a:bodyPr wrap="square">
            <a:spAutoFit/>
          </a:bodyPr>
          <a:lstStyle/>
          <a:p>
            <a:r>
              <a:rPr lang="fr-FR" dirty="0">
                <a:effectLst/>
              </a:rPr>
              <a:t>150 um</a:t>
            </a:r>
            <a:endParaRPr lang="fr-FR" dirty="0"/>
          </a:p>
        </p:txBody>
      </p:sp>
      <p:sp>
        <p:nvSpPr>
          <p:cNvPr id="29" name="TextBox 28">
            <a:extLst>
              <a:ext uri="{FF2B5EF4-FFF2-40B4-BE49-F238E27FC236}">
                <a16:creationId xmlns:a16="http://schemas.microsoft.com/office/drawing/2014/main" id="{3A8C90B4-A1B8-874E-A216-BDC2B65C82BC}"/>
              </a:ext>
            </a:extLst>
          </p:cNvPr>
          <p:cNvSpPr txBox="1"/>
          <p:nvPr/>
        </p:nvSpPr>
        <p:spPr>
          <a:xfrm>
            <a:off x="288022" y="2819146"/>
            <a:ext cx="11425805" cy="646331"/>
          </a:xfrm>
          <a:prstGeom prst="rect">
            <a:avLst/>
          </a:prstGeom>
          <a:noFill/>
        </p:spPr>
        <p:txBody>
          <a:bodyPr wrap="square">
            <a:spAutoFit/>
          </a:bodyPr>
          <a:lstStyle/>
          <a:p>
            <a:r>
              <a:rPr lang="fr-FR" dirty="0">
                <a:effectLst/>
              </a:rPr>
              <a:t>la constante diélectrique du substrat doit être faible. La faible valeur de la constante diélectrique réduit le couplage capacitif entre deux couches adjacentes et permet aux signaux de circuler beaucoup plus rapidement dans les circuits. </a:t>
            </a:r>
            <a:endParaRPr lang="fr-FR" dirty="0"/>
          </a:p>
        </p:txBody>
      </p:sp>
      <p:pic>
        <p:nvPicPr>
          <p:cNvPr id="4" name="Picture 3" descr="A diagram of a laser drilling machine&#10;&#10;Description automatically generated">
            <a:extLst>
              <a:ext uri="{FF2B5EF4-FFF2-40B4-BE49-F238E27FC236}">
                <a16:creationId xmlns:a16="http://schemas.microsoft.com/office/drawing/2014/main" id="{7AD7E6FF-17C8-2392-EAB9-3F76AA10D9C1}"/>
              </a:ext>
            </a:extLst>
          </p:cNvPr>
          <p:cNvPicPr>
            <a:picLocks noChangeAspect="1"/>
          </p:cNvPicPr>
          <p:nvPr/>
        </p:nvPicPr>
        <p:blipFill>
          <a:blip r:embed="rId3"/>
          <a:stretch>
            <a:fillRect/>
          </a:stretch>
        </p:blipFill>
        <p:spPr>
          <a:xfrm>
            <a:off x="1213393" y="4543006"/>
            <a:ext cx="4051951" cy="2177759"/>
          </a:xfrm>
          <a:prstGeom prst="rect">
            <a:avLst/>
          </a:prstGeom>
        </p:spPr>
      </p:pic>
    </p:spTree>
    <p:extLst>
      <p:ext uri="{BB962C8B-B14F-4D97-AF65-F5344CB8AC3E}">
        <p14:creationId xmlns:p14="http://schemas.microsoft.com/office/powerpoint/2010/main" val="54812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D6069B0-F586-CD15-071E-27CFC00F07CC}"/>
              </a:ext>
            </a:extLst>
          </p:cNvPr>
          <p:cNvSpPr>
            <a:spLocks noGrp="1"/>
          </p:cNvSpPr>
          <p:nvPr>
            <p:ph type="pic" idx="1"/>
          </p:nvPr>
        </p:nvSpPr>
        <p:spPr>
          <a:xfrm>
            <a:off x="1208523" y="279256"/>
            <a:ext cx="9912354" cy="995871"/>
          </a:xfrm>
        </p:spPr>
        <p:txBody>
          <a:bodyPr/>
          <a:lstStyle/>
          <a:p>
            <a:pPr algn="ctr"/>
            <a:r>
              <a:rPr lang="en-GB" dirty="0"/>
              <a:t>Les circuits </a:t>
            </a:r>
            <a:r>
              <a:rPr lang="en-GB" dirty="0" err="1"/>
              <a:t>imprimés</a:t>
            </a:r>
            <a:r>
              <a:rPr lang="en-GB" dirty="0"/>
              <a:t> </a:t>
            </a:r>
            <a:r>
              <a:rPr lang="en-GB" dirty="0" err="1"/>
              <a:t>souples</a:t>
            </a:r>
            <a:r>
              <a:rPr lang="en-GB" dirty="0"/>
              <a:t> (FPC)</a:t>
            </a:r>
          </a:p>
        </p:txBody>
      </p:sp>
      <p:sp>
        <p:nvSpPr>
          <p:cNvPr id="22" name="TextBox 21">
            <a:extLst>
              <a:ext uri="{FF2B5EF4-FFF2-40B4-BE49-F238E27FC236}">
                <a16:creationId xmlns:a16="http://schemas.microsoft.com/office/drawing/2014/main" id="{74281CEC-5EC9-284D-5F68-273BABD6F3C1}"/>
              </a:ext>
            </a:extLst>
          </p:cNvPr>
          <p:cNvSpPr txBox="1"/>
          <p:nvPr/>
        </p:nvSpPr>
        <p:spPr>
          <a:xfrm>
            <a:off x="8815215" y="5185794"/>
            <a:ext cx="1981898" cy="369332"/>
          </a:xfrm>
          <a:prstGeom prst="rect">
            <a:avLst/>
          </a:prstGeom>
          <a:noFill/>
        </p:spPr>
        <p:txBody>
          <a:bodyPr wrap="square">
            <a:spAutoFit/>
          </a:bodyPr>
          <a:lstStyle/>
          <a:p>
            <a:r>
              <a:rPr lang="fr-FR" dirty="0">
                <a:effectLst/>
              </a:rPr>
              <a:t>Jusqu’à 16 couches</a:t>
            </a:r>
            <a:endParaRPr lang="fr-FR" dirty="0"/>
          </a:p>
        </p:txBody>
      </p:sp>
      <p:cxnSp>
        <p:nvCxnSpPr>
          <p:cNvPr id="26" name="Straight Arrow Connector 25">
            <a:extLst>
              <a:ext uri="{FF2B5EF4-FFF2-40B4-BE49-F238E27FC236}">
                <a16:creationId xmlns:a16="http://schemas.microsoft.com/office/drawing/2014/main" id="{C8FC7A39-38CF-773E-8DE3-633ABD3E86D8}"/>
              </a:ext>
            </a:extLst>
          </p:cNvPr>
          <p:cNvCxnSpPr>
            <a:cxnSpLocks/>
          </p:cNvCxnSpPr>
          <p:nvPr/>
        </p:nvCxnSpPr>
        <p:spPr>
          <a:xfrm flipV="1">
            <a:off x="7945198" y="5553326"/>
            <a:ext cx="1131690" cy="260289"/>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F3220AE-B3A8-2B16-134E-6172F3EA5B97}"/>
              </a:ext>
            </a:extLst>
          </p:cNvPr>
          <p:cNvPicPr>
            <a:picLocks noChangeAspect="1"/>
          </p:cNvPicPr>
          <p:nvPr/>
        </p:nvPicPr>
        <p:blipFill>
          <a:blip r:embed="rId2"/>
          <a:stretch>
            <a:fillRect/>
          </a:stretch>
        </p:blipFill>
        <p:spPr>
          <a:xfrm>
            <a:off x="5678733" y="1520273"/>
            <a:ext cx="1829150" cy="1663580"/>
          </a:xfrm>
          <a:prstGeom prst="rect">
            <a:avLst/>
          </a:prstGeom>
        </p:spPr>
      </p:pic>
      <p:pic>
        <p:nvPicPr>
          <p:cNvPr id="8" name="Picture 7">
            <a:extLst>
              <a:ext uri="{FF2B5EF4-FFF2-40B4-BE49-F238E27FC236}">
                <a16:creationId xmlns:a16="http://schemas.microsoft.com/office/drawing/2014/main" id="{0A8948F0-ABFC-1D92-C51C-43C34552ACA6}"/>
              </a:ext>
            </a:extLst>
          </p:cNvPr>
          <p:cNvPicPr>
            <a:picLocks noChangeAspect="1"/>
          </p:cNvPicPr>
          <p:nvPr/>
        </p:nvPicPr>
        <p:blipFill>
          <a:blip r:embed="rId3"/>
          <a:stretch>
            <a:fillRect/>
          </a:stretch>
        </p:blipFill>
        <p:spPr>
          <a:xfrm>
            <a:off x="10164431" y="2711539"/>
            <a:ext cx="1782297" cy="1796442"/>
          </a:xfrm>
          <a:prstGeom prst="rect">
            <a:avLst/>
          </a:prstGeom>
        </p:spPr>
      </p:pic>
      <p:pic>
        <p:nvPicPr>
          <p:cNvPr id="11" name="Picture 10">
            <a:extLst>
              <a:ext uri="{FF2B5EF4-FFF2-40B4-BE49-F238E27FC236}">
                <a16:creationId xmlns:a16="http://schemas.microsoft.com/office/drawing/2014/main" id="{C6B5C533-DC0D-5597-D178-7F8667CE456C}"/>
              </a:ext>
            </a:extLst>
          </p:cNvPr>
          <p:cNvPicPr>
            <a:picLocks noChangeAspect="1"/>
          </p:cNvPicPr>
          <p:nvPr/>
        </p:nvPicPr>
        <p:blipFill>
          <a:blip r:embed="rId4"/>
          <a:stretch>
            <a:fillRect/>
          </a:stretch>
        </p:blipFill>
        <p:spPr>
          <a:xfrm>
            <a:off x="7945198" y="1426072"/>
            <a:ext cx="2066925" cy="2162175"/>
          </a:xfrm>
          <a:prstGeom prst="rect">
            <a:avLst/>
          </a:prstGeom>
        </p:spPr>
      </p:pic>
      <p:pic>
        <p:nvPicPr>
          <p:cNvPr id="13" name="Picture 12">
            <a:extLst>
              <a:ext uri="{FF2B5EF4-FFF2-40B4-BE49-F238E27FC236}">
                <a16:creationId xmlns:a16="http://schemas.microsoft.com/office/drawing/2014/main" id="{59C3AD29-2664-66D9-C936-9B11880250CC}"/>
              </a:ext>
            </a:extLst>
          </p:cNvPr>
          <p:cNvPicPr>
            <a:picLocks noChangeAspect="1"/>
          </p:cNvPicPr>
          <p:nvPr/>
        </p:nvPicPr>
        <p:blipFill>
          <a:blip r:embed="rId5"/>
          <a:stretch>
            <a:fillRect/>
          </a:stretch>
        </p:blipFill>
        <p:spPr>
          <a:xfrm>
            <a:off x="1394887" y="3315599"/>
            <a:ext cx="6283844" cy="3366083"/>
          </a:xfrm>
          <a:prstGeom prst="rect">
            <a:avLst/>
          </a:prstGeom>
        </p:spPr>
      </p:pic>
    </p:spTree>
    <p:extLst>
      <p:ext uri="{BB962C8B-B14F-4D97-AF65-F5344CB8AC3E}">
        <p14:creationId xmlns:p14="http://schemas.microsoft.com/office/powerpoint/2010/main" val="1291274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1F41AFA-641B-65F5-4180-9986EBD3B05E}"/>
              </a:ext>
            </a:extLst>
          </p:cNvPr>
          <p:cNvSpPr>
            <a:spLocks noGrp="1"/>
          </p:cNvSpPr>
          <p:nvPr>
            <p:ph type="pic" idx="1"/>
          </p:nvPr>
        </p:nvSpPr>
        <p:spPr>
          <a:xfrm>
            <a:off x="1141411" y="606426"/>
            <a:ext cx="9912354" cy="1432099"/>
          </a:xfrm>
        </p:spPr>
        <p:txBody>
          <a:bodyPr/>
          <a:lstStyle/>
          <a:p>
            <a:pPr algn="ctr"/>
            <a:r>
              <a:rPr lang="en-GB" dirty="0"/>
              <a:t>La conception d’un PCB </a:t>
            </a:r>
            <a:r>
              <a:rPr lang="en-GB" dirty="0" err="1"/>
              <a:t>va</a:t>
            </a:r>
            <a:r>
              <a:rPr lang="en-GB" dirty="0"/>
              <a:t> </a:t>
            </a:r>
            <a:r>
              <a:rPr lang="en-GB" dirty="0" err="1"/>
              <a:t>principalement</a:t>
            </a:r>
            <a:r>
              <a:rPr lang="en-GB" dirty="0"/>
              <a:t> affecter la </a:t>
            </a:r>
            <a:r>
              <a:rPr lang="en-GB" dirty="0" err="1"/>
              <a:t>qualité</a:t>
            </a:r>
            <a:r>
              <a:rPr lang="en-GB" dirty="0"/>
              <a:t> du PCB </a:t>
            </a:r>
            <a:r>
              <a:rPr lang="en-GB" dirty="0" err="1"/>
              <a:t>mais</a:t>
            </a:r>
            <a:r>
              <a:rPr lang="en-GB" dirty="0"/>
              <a:t> </a:t>
            </a:r>
            <a:r>
              <a:rPr lang="en-GB" dirty="0" err="1"/>
              <a:t>aussi</a:t>
            </a:r>
            <a:r>
              <a:rPr lang="en-GB" dirty="0"/>
              <a:t> son </a:t>
            </a:r>
            <a:r>
              <a:rPr lang="fr-FR" dirty="0"/>
              <a:t>cout</a:t>
            </a:r>
            <a:r>
              <a:rPr lang="en-GB" dirty="0"/>
              <a:t>. </a:t>
            </a:r>
          </a:p>
        </p:txBody>
      </p:sp>
      <p:sp>
        <p:nvSpPr>
          <p:cNvPr id="4" name="Text Placeholder 3">
            <a:extLst>
              <a:ext uri="{FF2B5EF4-FFF2-40B4-BE49-F238E27FC236}">
                <a16:creationId xmlns:a16="http://schemas.microsoft.com/office/drawing/2014/main" id="{4BB320C8-4F1B-98A8-0C01-0D41E5A9687F}"/>
              </a:ext>
            </a:extLst>
          </p:cNvPr>
          <p:cNvSpPr>
            <a:spLocks noGrp="1"/>
          </p:cNvSpPr>
          <p:nvPr>
            <p:ph type="body" sz="half" idx="2"/>
          </p:nvPr>
        </p:nvSpPr>
        <p:spPr>
          <a:xfrm>
            <a:off x="1141364" y="2592198"/>
            <a:ext cx="9910859" cy="1291905"/>
          </a:xfrm>
        </p:spPr>
        <p:txBody>
          <a:bodyPr>
            <a:normAutofit/>
          </a:bodyPr>
          <a:lstStyle/>
          <a:p>
            <a:r>
              <a:rPr lang="en-GB" sz="2800" dirty="0"/>
              <a:t>Le passage de la </a:t>
            </a:r>
            <a:r>
              <a:rPr lang="en-GB" sz="2800" dirty="0" err="1"/>
              <a:t>modélisation</a:t>
            </a:r>
            <a:r>
              <a:rPr lang="en-GB" sz="2800" dirty="0"/>
              <a:t> au </a:t>
            </a:r>
            <a:r>
              <a:rPr lang="en-GB" sz="2800" dirty="0" err="1"/>
              <a:t>produit</a:t>
            </a:r>
            <a:r>
              <a:rPr lang="en-GB" sz="2800" dirty="0"/>
              <a:t> </a:t>
            </a:r>
            <a:r>
              <a:rPr lang="en-GB" sz="2800" dirty="0" err="1"/>
              <a:t>fini</a:t>
            </a:r>
            <a:r>
              <a:rPr lang="en-GB" sz="2800" dirty="0"/>
              <a:t> </a:t>
            </a:r>
            <a:r>
              <a:rPr lang="en-GB" sz="2800" dirty="0" err="1"/>
              <a:t>peut</a:t>
            </a:r>
            <a:r>
              <a:rPr lang="en-GB" sz="2800" dirty="0"/>
              <a:t> </a:t>
            </a:r>
            <a:r>
              <a:rPr lang="en-GB" sz="2800" dirty="0" err="1"/>
              <a:t>etre</a:t>
            </a:r>
            <a:r>
              <a:rPr lang="en-GB" sz="2800" dirty="0"/>
              <a:t> </a:t>
            </a:r>
            <a:r>
              <a:rPr lang="en-GB" sz="2800" dirty="0" err="1"/>
              <a:t>catastrophique</a:t>
            </a:r>
            <a:r>
              <a:rPr lang="en-GB" sz="2800" dirty="0"/>
              <a:t>. (</a:t>
            </a:r>
            <a:r>
              <a:rPr lang="en-GB" sz="2800" dirty="0" err="1"/>
              <a:t>problème</a:t>
            </a:r>
            <a:r>
              <a:rPr lang="en-GB" sz="2800" dirty="0"/>
              <a:t> </a:t>
            </a:r>
            <a:r>
              <a:rPr lang="en-GB" sz="2800" dirty="0" err="1"/>
              <a:t>d’encombrement</a:t>
            </a:r>
            <a:r>
              <a:rPr lang="en-GB" sz="2800" dirty="0"/>
              <a:t>, de </a:t>
            </a:r>
            <a:r>
              <a:rPr lang="en-GB" sz="2800" dirty="0" err="1"/>
              <a:t>surchauffe</a:t>
            </a:r>
            <a:r>
              <a:rPr lang="en-GB" sz="2800" dirty="0"/>
              <a:t> etc…).</a:t>
            </a:r>
          </a:p>
        </p:txBody>
      </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179428" y="4437776"/>
            <a:ext cx="6025037" cy="1193344"/>
          </a:xfrm>
        </p:spPr>
        <p:txBody>
          <a:bodyPr rtlCol="0">
            <a:normAutofit fontScale="90000"/>
          </a:bodyPr>
          <a:lstStyle/>
          <a:p>
            <a:pPr rtl="0"/>
            <a:r>
              <a:rPr lang="en-GB" sz="4400" noProof="1"/>
              <a:t>Quelques règles simples</a:t>
            </a:r>
          </a:p>
        </p:txBody>
      </p:sp>
    </p:spTree>
    <p:extLst>
      <p:ext uri="{BB962C8B-B14F-4D97-AF65-F5344CB8AC3E}">
        <p14:creationId xmlns:p14="http://schemas.microsoft.com/office/powerpoint/2010/main" val="415825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6" y="10"/>
            <a:ext cx="6230228"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gr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rtlCol="0">
            <a:normAutofit/>
          </a:bodyPr>
          <a:lstStyle/>
          <a:p>
            <a:pPr rtl="0">
              <a:lnSpc>
                <a:spcPct val="110000"/>
              </a:lnSpc>
            </a:pPr>
            <a:endParaRPr lang="en-GB" sz="1600" noProof="1"/>
          </a:p>
          <a:p>
            <a:pPr rtl="0">
              <a:lnSpc>
                <a:spcPct val="110000"/>
              </a:lnSpc>
            </a:pPr>
            <a:endParaRPr lang="en-GB" sz="1600" noProof="1"/>
          </a:p>
        </p:txBody>
      </p:sp>
      <p:sp>
        <p:nvSpPr>
          <p:cNvPr id="6" name="TextBox 5">
            <a:extLst>
              <a:ext uri="{FF2B5EF4-FFF2-40B4-BE49-F238E27FC236}">
                <a16:creationId xmlns:a16="http://schemas.microsoft.com/office/drawing/2014/main" id="{BF935D94-222B-8C27-0764-A652976834D3}"/>
              </a:ext>
            </a:extLst>
          </p:cNvPr>
          <p:cNvSpPr txBox="1"/>
          <p:nvPr/>
        </p:nvSpPr>
        <p:spPr>
          <a:xfrm>
            <a:off x="6593705" y="121213"/>
            <a:ext cx="5552622" cy="523220"/>
          </a:xfrm>
          <a:prstGeom prst="rect">
            <a:avLst/>
          </a:prstGeom>
          <a:noFill/>
        </p:spPr>
        <p:txBody>
          <a:bodyPr wrap="square">
            <a:spAutoFit/>
          </a:bodyPr>
          <a:lstStyle/>
          <a:p>
            <a:r>
              <a:rPr lang="fr-FR" sz="2800" b="1" dirty="0"/>
              <a:t>le placement de vos composants</a:t>
            </a:r>
          </a:p>
        </p:txBody>
      </p:sp>
      <p:sp>
        <p:nvSpPr>
          <p:cNvPr id="7" name="Text Placeholder 3">
            <a:extLst>
              <a:ext uri="{FF2B5EF4-FFF2-40B4-BE49-F238E27FC236}">
                <a16:creationId xmlns:a16="http://schemas.microsoft.com/office/drawing/2014/main" id="{56BF69A9-B852-5060-72F6-8157C7CBF110}"/>
              </a:ext>
            </a:extLst>
          </p:cNvPr>
          <p:cNvSpPr txBox="1">
            <a:spLocks/>
          </p:cNvSpPr>
          <p:nvPr/>
        </p:nvSpPr>
        <p:spPr>
          <a:xfrm>
            <a:off x="6729456" y="1371760"/>
            <a:ext cx="4696350" cy="1291905"/>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sz="1600" dirty="0" err="1"/>
              <a:t>Positionnement</a:t>
            </a:r>
            <a:r>
              <a:rPr lang="en-GB" sz="1600" dirty="0"/>
              <a:t> des </a:t>
            </a:r>
            <a:r>
              <a:rPr lang="en-GB" sz="1600" dirty="0" err="1"/>
              <a:t>connecteurs</a:t>
            </a:r>
            <a:endParaRPr lang="en-GB" sz="1600" dirty="0"/>
          </a:p>
          <a:p>
            <a:r>
              <a:rPr lang="en-GB" sz="1600" dirty="0" err="1"/>
              <a:t>Positionnement</a:t>
            </a:r>
            <a:r>
              <a:rPr lang="en-GB" sz="1600" dirty="0"/>
              <a:t> des circuits </a:t>
            </a:r>
            <a:r>
              <a:rPr lang="en-GB" sz="1600" dirty="0" err="1"/>
              <a:t>d’alimentation</a:t>
            </a:r>
            <a:endParaRPr lang="en-GB" sz="1600" dirty="0"/>
          </a:p>
          <a:p>
            <a:r>
              <a:rPr lang="en-GB" sz="1600" dirty="0"/>
              <a:t>Les parties </a:t>
            </a:r>
            <a:r>
              <a:rPr lang="en-GB" sz="1600" dirty="0" err="1"/>
              <a:t>Analogiques</a:t>
            </a:r>
            <a:r>
              <a:rPr lang="en-GB" sz="1600" dirty="0"/>
              <a:t>, </a:t>
            </a:r>
            <a:r>
              <a:rPr lang="en-GB" sz="1600" dirty="0" err="1"/>
              <a:t>logiques</a:t>
            </a:r>
            <a:r>
              <a:rPr lang="en-GB" sz="1600" dirty="0"/>
              <a:t> </a:t>
            </a:r>
            <a:r>
              <a:rPr lang="en-GB" sz="1600" dirty="0" err="1"/>
              <a:t>puissances</a:t>
            </a:r>
            <a:r>
              <a:rPr lang="en-GB" sz="1600" dirty="0"/>
              <a:t> etc…</a:t>
            </a:r>
          </a:p>
        </p:txBody>
      </p:sp>
      <p:sp>
        <p:nvSpPr>
          <p:cNvPr id="8" name="Text Placeholder 3">
            <a:extLst>
              <a:ext uri="{FF2B5EF4-FFF2-40B4-BE49-F238E27FC236}">
                <a16:creationId xmlns:a16="http://schemas.microsoft.com/office/drawing/2014/main" id="{B94E0A04-CA40-6B73-E51C-1BD5573D996D}"/>
              </a:ext>
            </a:extLst>
          </p:cNvPr>
          <p:cNvSpPr txBox="1">
            <a:spLocks/>
          </p:cNvSpPr>
          <p:nvPr/>
        </p:nvSpPr>
        <p:spPr>
          <a:xfrm>
            <a:off x="8295536" y="3503772"/>
            <a:ext cx="3482126" cy="1291905"/>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sz="1600" dirty="0"/>
              <a:t>Orientation des </a:t>
            </a:r>
            <a:r>
              <a:rPr lang="en-GB" sz="1600" dirty="0" err="1"/>
              <a:t>composants</a:t>
            </a:r>
            <a:endParaRPr lang="en-GB" sz="1600" dirty="0"/>
          </a:p>
          <a:p>
            <a:r>
              <a:rPr lang="en-GB" sz="1600" dirty="0" err="1"/>
              <a:t>Positionnement</a:t>
            </a:r>
            <a:r>
              <a:rPr lang="en-GB" sz="1600" dirty="0"/>
              <a:t> des </a:t>
            </a:r>
            <a:r>
              <a:rPr lang="en-GB" sz="1600" dirty="0" err="1"/>
              <a:t>composants</a:t>
            </a:r>
            <a:endParaRPr lang="en-GB" sz="1600" dirty="0"/>
          </a:p>
          <a:p>
            <a:r>
              <a:rPr lang="en-GB" sz="1600" dirty="0"/>
              <a:t>Organisation des </a:t>
            </a:r>
            <a:r>
              <a:rPr lang="en-GB" sz="1600" dirty="0" err="1"/>
              <a:t>composants</a:t>
            </a:r>
            <a:r>
              <a:rPr lang="en-GB" sz="1600" dirty="0"/>
              <a:t>.</a:t>
            </a:r>
          </a:p>
        </p:txBody>
      </p:sp>
    </p:spTree>
    <p:extLst>
      <p:ext uri="{BB962C8B-B14F-4D97-AF65-F5344CB8AC3E}">
        <p14:creationId xmlns:p14="http://schemas.microsoft.com/office/powerpoint/2010/main" val="109484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6" y="10"/>
            <a:ext cx="6230228"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a:lstStyle/>
            <a:p>
              <a:endParaRPr lang="en-GB"/>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a:lstStyle/>
            <a:p>
              <a:endParaRPr lang="en-GB"/>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a:lstStyle/>
            <a:p>
              <a:endParaRPr lang="en-GB"/>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a:lstStyle/>
            <a:p>
              <a:endParaRPr lang="en-GB"/>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gr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rtlCol="0">
            <a:normAutofit/>
          </a:bodyPr>
          <a:lstStyle/>
          <a:p>
            <a:pPr rtl="0">
              <a:lnSpc>
                <a:spcPct val="110000"/>
              </a:lnSpc>
            </a:pPr>
            <a:endParaRPr lang="en-GB" sz="1600" noProof="1"/>
          </a:p>
          <a:p>
            <a:pPr rtl="0">
              <a:lnSpc>
                <a:spcPct val="110000"/>
              </a:lnSpc>
            </a:pPr>
            <a:endParaRPr lang="en-GB" sz="1600" noProof="1"/>
          </a:p>
        </p:txBody>
      </p:sp>
      <p:sp>
        <p:nvSpPr>
          <p:cNvPr id="6" name="TextBox 5">
            <a:extLst>
              <a:ext uri="{FF2B5EF4-FFF2-40B4-BE49-F238E27FC236}">
                <a16:creationId xmlns:a16="http://schemas.microsoft.com/office/drawing/2014/main" id="{BF935D94-222B-8C27-0764-A652976834D3}"/>
              </a:ext>
            </a:extLst>
          </p:cNvPr>
          <p:cNvSpPr txBox="1"/>
          <p:nvPr/>
        </p:nvSpPr>
        <p:spPr>
          <a:xfrm>
            <a:off x="8327300" y="149124"/>
            <a:ext cx="2063734" cy="523220"/>
          </a:xfrm>
          <a:prstGeom prst="rect">
            <a:avLst/>
          </a:prstGeom>
          <a:noFill/>
        </p:spPr>
        <p:txBody>
          <a:bodyPr wrap="square">
            <a:spAutoFit/>
          </a:bodyPr>
          <a:lstStyle/>
          <a:p>
            <a:r>
              <a:rPr lang="fr-FR" sz="2800" b="1" dirty="0"/>
              <a:t>Le routage</a:t>
            </a:r>
          </a:p>
        </p:txBody>
      </p:sp>
      <p:sp>
        <p:nvSpPr>
          <p:cNvPr id="7" name="Text Placeholder 3">
            <a:extLst>
              <a:ext uri="{FF2B5EF4-FFF2-40B4-BE49-F238E27FC236}">
                <a16:creationId xmlns:a16="http://schemas.microsoft.com/office/drawing/2014/main" id="{56BF69A9-B852-5060-72F6-8157C7CBF110}"/>
              </a:ext>
            </a:extLst>
          </p:cNvPr>
          <p:cNvSpPr txBox="1">
            <a:spLocks/>
          </p:cNvSpPr>
          <p:nvPr/>
        </p:nvSpPr>
        <p:spPr>
          <a:xfrm>
            <a:off x="6729456" y="1371760"/>
            <a:ext cx="4696350" cy="1291905"/>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sz="1600" dirty="0" err="1"/>
              <a:t>Routage</a:t>
            </a:r>
            <a:r>
              <a:rPr lang="en-GB" sz="1600" dirty="0"/>
              <a:t> de </a:t>
            </a:r>
            <a:r>
              <a:rPr lang="en-GB" sz="1600" dirty="0" err="1"/>
              <a:t>ou</a:t>
            </a:r>
            <a:r>
              <a:rPr lang="en-GB" sz="1600" dirty="0"/>
              <a:t> des masses (utilisation d’un plan de masse)</a:t>
            </a:r>
          </a:p>
          <a:p>
            <a:r>
              <a:rPr lang="en-GB" sz="1600" dirty="0" err="1"/>
              <a:t>Routage</a:t>
            </a:r>
            <a:r>
              <a:rPr lang="en-GB" sz="1600" dirty="0"/>
              <a:t> des alimentations (Utilisation </a:t>
            </a:r>
            <a:r>
              <a:rPr lang="en-GB" sz="1600" dirty="0" err="1"/>
              <a:t>éventuelle</a:t>
            </a:r>
            <a:r>
              <a:rPr lang="en-GB" sz="1600" dirty="0"/>
              <a:t> d’un </a:t>
            </a:r>
            <a:r>
              <a:rPr lang="en-GB" sz="1600" dirty="0" err="1"/>
              <a:t>ou</a:t>
            </a:r>
            <a:r>
              <a:rPr lang="en-GB" sz="1600" dirty="0"/>
              <a:t> de </a:t>
            </a:r>
            <a:r>
              <a:rPr lang="en-GB" sz="1600" dirty="0" err="1"/>
              <a:t>plusieurs</a:t>
            </a:r>
            <a:r>
              <a:rPr lang="en-GB" sz="1600" dirty="0"/>
              <a:t> plan </a:t>
            </a:r>
            <a:r>
              <a:rPr lang="en-GB" sz="1600" dirty="0" err="1"/>
              <a:t>d’alimentation</a:t>
            </a:r>
            <a:r>
              <a:rPr lang="en-GB" sz="1600" dirty="0"/>
              <a:t>)</a:t>
            </a:r>
          </a:p>
          <a:p>
            <a:r>
              <a:rPr lang="en-GB" sz="1600" dirty="0" err="1"/>
              <a:t>Routage</a:t>
            </a:r>
            <a:r>
              <a:rPr lang="en-GB" sz="1600" dirty="0"/>
              <a:t> des </a:t>
            </a:r>
            <a:r>
              <a:rPr lang="en-GB" sz="1600" dirty="0" err="1"/>
              <a:t>signaux</a:t>
            </a:r>
            <a:endParaRPr lang="en-GB" sz="1600" dirty="0"/>
          </a:p>
        </p:txBody>
      </p:sp>
      <p:sp>
        <p:nvSpPr>
          <p:cNvPr id="8" name="Text Placeholder 3">
            <a:extLst>
              <a:ext uri="{FF2B5EF4-FFF2-40B4-BE49-F238E27FC236}">
                <a16:creationId xmlns:a16="http://schemas.microsoft.com/office/drawing/2014/main" id="{B94E0A04-CA40-6B73-E51C-1BD5573D996D}"/>
              </a:ext>
            </a:extLst>
          </p:cNvPr>
          <p:cNvSpPr txBox="1">
            <a:spLocks/>
          </p:cNvSpPr>
          <p:nvPr/>
        </p:nvSpPr>
        <p:spPr>
          <a:xfrm>
            <a:off x="7516536" y="3237072"/>
            <a:ext cx="4546352" cy="1291905"/>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sz="1600" dirty="0"/>
              <a:t>Les </a:t>
            </a:r>
            <a:r>
              <a:rPr lang="en-GB" sz="1600" dirty="0" err="1"/>
              <a:t>pistes</a:t>
            </a:r>
            <a:r>
              <a:rPr lang="en-GB" sz="1600" dirty="0"/>
              <a:t> </a:t>
            </a:r>
            <a:r>
              <a:rPr lang="en-GB" sz="1600" dirty="0" err="1"/>
              <a:t>doivent</a:t>
            </a:r>
            <a:r>
              <a:rPr lang="en-GB" sz="1600" dirty="0"/>
              <a:t> </a:t>
            </a:r>
            <a:r>
              <a:rPr lang="en-GB" sz="1600" dirty="0" err="1"/>
              <a:t>etre</a:t>
            </a:r>
            <a:r>
              <a:rPr lang="en-GB" sz="1600" dirty="0"/>
              <a:t> les plus </a:t>
            </a:r>
            <a:r>
              <a:rPr lang="en-GB" sz="1600" dirty="0" err="1"/>
              <a:t>courtes</a:t>
            </a:r>
            <a:r>
              <a:rPr lang="en-GB" sz="1600" dirty="0"/>
              <a:t> possible</a:t>
            </a:r>
          </a:p>
          <a:p>
            <a:r>
              <a:rPr lang="en-GB" sz="1600" dirty="0"/>
              <a:t>Les </a:t>
            </a:r>
            <a:r>
              <a:rPr lang="en-GB" sz="1600" dirty="0" err="1"/>
              <a:t>pistes</a:t>
            </a:r>
            <a:r>
              <a:rPr lang="en-GB" sz="1600" dirty="0"/>
              <a:t> </a:t>
            </a:r>
            <a:r>
              <a:rPr lang="en-GB" sz="1600" dirty="0" err="1"/>
              <a:t>doivent</a:t>
            </a:r>
            <a:r>
              <a:rPr lang="en-GB" sz="1600" dirty="0"/>
              <a:t> </a:t>
            </a:r>
            <a:r>
              <a:rPr lang="en-GB" sz="1600" dirty="0" err="1"/>
              <a:t>etre</a:t>
            </a:r>
            <a:r>
              <a:rPr lang="en-GB" sz="1600" dirty="0"/>
              <a:t> le plus direct possible</a:t>
            </a:r>
          </a:p>
          <a:p>
            <a:r>
              <a:rPr lang="en-GB" sz="1600" dirty="0"/>
              <a:t>Le </a:t>
            </a:r>
            <a:r>
              <a:rPr lang="en-GB" sz="1600" dirty="0" err="1"/>
              <a:t>routage</a:t>
            </a:r>
            <a:r>
              <a:rPr lang="en-GB" sz="1600" dirty="0"/>
              <a:t> doit </a:t>
            </a:r>
            <a:r>
              <a:rPr lang="en-GB" sz="1600" dirty="0" err="1"/>
              <a:t>suivre</a:t>
            </a:r>
            <a:r>
              <a:rPr lang="en-GB" sz="1600" dirty="0"/>
              <a:t> la migration de la </a:t>
            </a:r>
            <a:r>
              <a:rPr lang="en-GB" sz="1600" dirty="0" err="1"/>
              <a:t>soudure</a:t>
            </a:r>
            <a:r>
              <a:rPr lang="en-GB" sz="1600" dirty="0"/>
              <a:t>. </a:t>
            </a:r>
          </a:p>
        </p:txBody>
      </p:sp>
    </p:spTree>
    <p:extLst>
      <p:ext uri="{BB962C8B-B14F-4D97-AF65-F5344CB8AC3E}">
        <p14:creationId xmlns:p14="http://schemas.microsoft.com/office/powerpoint/2010/main" val="4237437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6" y="10"/>
            <a:ext cx="6230228"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en-GB"/>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en-GB"/>
            </a:p>
          </p:txBody>
        </p:sp>
      </p:grpSp>
      <p:sp>
        <p:nvSpPr>
          <p:cNvPr id="6" name="TextBox 5">
            <a:extLst>
              <a:ext uri="{FF2B5EF4-FFF2-40B4-BE49-F238E27FC236}">
                <a16:creationId xmlns:a16="http://schemas.microsoft.com/office/drawing/2014/main" id="{BF935D94-222B-8C27-0764-A652976834D3}"/>
              </a:ext>
            </a:extLst>
          </p:cNvPr>
          <p:cNvSpPr txBox="1"/>
          <p:nvPr/>
        </p:nvSpPr>
        <p:spPr>
          <a:xfrm>
            <a:off x="7349889" y="122050"/>
            <a:ext cx="4427773" cy="523220"/>
          </a:xfrm>
          <a:prstGeom prst="rect">
            <a:avLst/>
          </a:prstGeom>
          <a:noFill/>
        </p:spPr>
        <p:txBody>
          <a:bodyPr wrap="square">
            <a:spAutoFit/>
          </a:bodyPr>
          <a:lstStyle/>
          <a:p>
            <a:r>
              <a:rPr lang="fr-FR" sz="2800" b="1" dirty="0"/>
              <a:t>Séparation des éléments</a:t>
            </a:r>
          </a:p>
        </p:txBody>
      </p:sp>
      <p:sp>
        <p:nvSpPr>
          <p:cNvPr id="7" name="Text Placeholder 3">
            <a:extLst>
              <a:ext uri="{FF2B5EF4-FFF2-40B4-BE49-F238E27FC236}">
                <a16:creationId xmlns:a16="http://schemas.microsoft.com/office/drawing/2014/main" id="{56BF69A9-B852-5060-72F6-8157C7CBF110}"/>
              </a:ext>
            </a:extLst>
          </p:cNvPr>
          <p:cNvSpPr txBox="1">
            <a:spLocks/>
          </p:cNvSpPr>
          <p:nvPr/>
        </p:nvSpPr>
        <p:spPr>
          <a:xfrm>
            <a:off x="7215600" y="1785240"/>
            <a:ext cx="4696350" cy="1291905"/>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sz="1600" dirty="0" err="1"/>
              <a:t>Séparation</a:t>
            </a:r>
            <a:r>
              <a:rPr lang="en-GB" sz="1600" dirty="0"/>
              <a:t> des masses </a:t>
            </a:r>
            <a:r>
              <a:rPr lang="en-GB" sz="1600" dirty="0" err="1"/>
              <a:t>si</a:t>
            </a:r>
            <a:r>
              <a:rPr lang="en-GB" sz="1600" dirty="0"/>
              <a:t> necessaire.</a:t>
            </a:r>
          </a:p>
          <a:p>
            <a:r>
              <a:rPr lang="en-GB" sz="1600" dirty="0"/>
              <a:t>Plan de masse </a:t>
            </a:r>
            <a:r>
              <a:rPr lang="en-GB" sz="1600" dirty="0" err="1"/>
              <a:t>si</a:t>
            </a:r>
            <a:r>
              <a:rPr lang="en-GB" sz="1600" dirty="0"/>
              <a:t> possible </a:t>
            </a:r>
            <a:r>
              <a:rPr lang="en-GB" sz="1600" dirty="0" err="1"/>
              <a:t>ou</a:t>
            </a:r>
            <a:r>
              <a:rPr lang="en-GB" sz="1600" dirty="0"/>
              <a:t> zone de masse.</a:t>
            </a:r>
          </a:p>
          <a:p>
            <a:r>
              <a:rPr lang="en-GB" sz="1600" dirty="0" err="1"/>
              <a:t>Regroupement</a:t>
            </a:r>
            <a:r>
              <a:rPr lang="en-GB" sz="1600" dirty="0"/>
              <a:t> </a:t>
            </a:r>
            <a:r>
              <a:rPr lang="en-GB" sz="1600" dirty="0" err="1"/>
              <a:t>en</a:t>
            </a:r>
            <a:r>
              <a:rPr lang="en-GB" sz="1600" dirty="0"/>
              <a:t> zone des </a:t>
            </a:r>
            <a:r>
              <a:rPr lang="en-GB" sz="1600" dirty="0" err="1"/>
              <a:t>différents</a:t>
            </a:r>
            <a:r>
              <a:rPr lang="en-GB" sz="1600" dirty="0"/>
              <a:t> </a:t>
            </a:r>
            <a:r>
              <a:rPr lang="en-GB" sz="1600" dirty="0" err="1"/>
              <a:t>signaux</a:t>
            </a:r>
            <a:r>
              <a:rPr lang="en-GB" sz="1600" dirty="0"/>
              <a:t>.</a:t>
            </a:r>
          </a:p>
        </p:txBody>
      </p:sp>
    </p:spTree>
    <p:extLst>
      <p:ext uri="{BB962C8B-B14F-4D97-AF65-F5344CB8AC3E}">
        <p14:creationId xmlns:p14="http://schemas.microsoft.com/office/powerpoint/2010/main" val="1100137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6" y="10"/>
            <a:ext cx="6230228"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a:lstStyle/>
            <a:p>
              <a:endParaRPr lang="en-GB"/>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a:lstStyle/>
            <a:p>
              <a:endParaRPr lang="en-GB"/>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a:lstStyle/>
            <a:p>
              <a:endParaRPr lang="en-GB"/>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txBody>
            <a:bodyPr/>
            <a:lstStyle/>
            <a:p>
              <a:endParaRPr lang="en-GB"/>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a:lstStyle/>
            <a:p>
              <a:endParaRPr lang="en-GB"/>
            </a:p>
          </p:txBody>
        </p:sp>
      </p:grpSp>
      <p:sp>
        <p:nvSpPr>
          <p:cNvPr id="6" name="TextBox 5">
            <a:extLst>
              <a:ext uri="{FF2B5EF4-FFF2-40B4-BE49-F238E27FC236}">
                <a16:creationId xmlns:a16="http://schemas.microsoft.com/office/drawing/2014/main" id="{BF935D94-222B-8C27-0764-A652976834D3}"/>
              </a:ext>
            </a:extLst>
          </p:cNvPr>
          <p:cNvSpPr txBox="1"/>
          <p:nvPr/>
        </p:nvSpPr>
        <p:spPr>
          <a:xfrm>
            <a:off x="7129507" y="122050"/>
            <a:ext cx="4044629" cy="523220"/>
          </a:xfrm>
          <a:prstGeom prst="rect">
            <a:avLst/>
          </a:prstGeom>
          <a:noFill/>
        </p:spPr>
        <p:txBody>
          <a:bodyPr wrap="square">
            <a:spAutoFit/>
          </a:bodyPr>
          <a:lstStyle/>
          <a:p>
            <a:r>
              <a:rPr lang="fr-FR" sz="2800" b="1" dirty="0"/>
              <a:t>Problèmes de surchauffe</a:t>
            </a:r>
          </a:p>
        </p:txBody>
      </p:sp>
      <p:sp>
        <p:nvSpPr>
          <p:cNvPr id="7" name="Text Placeholder 3">
            <a:extLst>
              <a:ext uri="{FF2B5EF4-FFF2-40B4-BE49-F238E27FC236}">
                <a16:creationId xmlns:a16="http://schemas.microsoft.com/office/drawing/2014/main" id="{56BF69A9-B852-5060-72F6-8157C7CBF110}"/>
              </a:ext>
            </a:extLst>
          </p:cNvPr>
          <p:cNvSpPr txBox="1">
            <a:spLocks/>
          </p:cNvSpPr>
          <p:nvPr/>
        </p:nvSpPr>
        <p:spPr>
          <a:xfrm>
            <a:off x="7215600" y="1785240"/>
            <a:ext cx="4696350" cy="1291905"/>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sz="1600" dirty="0"/>
              <a:t>Ne pas </a:t>
            </a:r>
            <a:r>
              <a:rPr lang="en-GB" sz="1600" dirty="0" err="1"/>
              <a:t>hésiter</a:t>
            </a:r>
            <a:r>
              <a:rPr lang="en-GB" sz="1600" dirty="0"/>
              <a:t> à augmenter la taille de </a:t>
            </a:r>
            <a:r>
              <a:rPr lang="en-GB" sz="1600" dirty="0" err="1"/>
              <a:t>votre</a:t>
            </a:r>
            <a:r>
              <a:rPr lang="en-GB" sz="1600" dirty="0"/>
              <a:t> carte.</a:t>
            </a:r>
          </a:p>
          <a:p>
            <a:r>
              <a:rPr lang="en-GB" sz="1600" dirty="0"/>
              <a:t>Identifications des </a:t>
            </a:r>
            <a:r>
              <a:rPr lang="en-GB" sz="1600" dirty="0" err="1"/>
              <a:t>composants</a:t>
            </a:r>
            <a:r>
              <a:rPr lang="en-GB" sz="1600" dirty="0"/>
              <a:t> qui </a:t>
            </a:r>
            <a:r>
              <a:rPr lang="en-GB" sz="1600" dirty="0" err="1"/>
              <a:t>vont</a:t>
            </a:r>
            <a:r>
              <a:rPr lang="en-GB" sz="1600" dirty="0"/>
              <a:t> chauffer.</a:t>
            </a:r>
          </a:p>
          <a:p>
            <a:r>
              <a:rPr lang="en-GB" sz="1600" dirty="0" err="1"/>
              <a:t>Suivre</a:t>
            </a:r>
            <a:r>
              <a:rPr lang="en-GB" sz="1600" dirty="0"/>
              <a:t> les </a:t>
            </a:r>
            <a:r>
              <a:rPr lang="en-GB" sz="1600" dirty="0" err="1"/>
              <a:t>recommandations</a:t>
            </a:r>
            <a:r>
              <a:rPr lang="en-GB" sz="1600" dirty="0"/>
              <a:t>….( </a:t>
            </a:r>
            <a:r>
              <a:rPr lang="en-GB" sz="1600" dirty="0" err="1"/>
              <a:t>dissipateurs</a:t>
            </a:r>
            <a:r>
              <a:rPr lang="en-GB" sz="1600" dirty="0"/>
              <a:t> </a:t>
            </a:r>
            <a:r>
              <a:rPr lang="en-GB" sz="1600" dirty="0" err="1"/>
              <a:t>thermiques</a:t>
            </a:r>
            <a:r>
              <a:rPr lang="en-GB" sz="1600" dirty="0"/>
              <a:t>, </a:t>
            </a:r>
            <a:r>
              <a:rPr lang="en-GB" sz="1600" dirty="0" err="1"/>
              <a:t>ventilateurs</a:t>
            </a:r>
            <a:r>
              <a:rPr lang="en-GB" sz="1600" dirty="0"/>
              <a:t>, isolation du </a:t>
            </a:r>
            <a:r>
              <a:rPr lang="en-GB" sz="1600" dirty="0" err="1"/>
              <a:t>composant</a:t>
            </a:r>
            <a:r>
              <a:rPr lang="en-GB" sz="1600" dirty="0"/>
              <a:t>)</a:t>
            </a:r>
          </a:p>
        </p:txBody>
      </p:sp>
      <p:sp>
        <p:nvSpPr>
          <p:cNvPr id="2" name="Text Placeholder 3">
            <a:extLst>
              <a:ext uri="{FF2B5EF4-FFF2-40B4-BE49-F238E27FC236}">
                <a16:creationId xmlns:a16="http://schemas.microsoft.com/office/drawing/2014/main" id="{1B3CC772-3D23-305D-0FB8-6801B8E9CB7F}"/>
              </a:ext>
            </a:extLst>
          </p:cNvPr>
          <p:cNvSpPr txBox="1">
            <a:spLocks/>
          </p:cNvSpPr>
          <p:nvPr/>
        </p:nvSpPr>
        <p:spPr>
          <a:xfrm>
            <a:off x="7428975" y="3679265"/>
            <a:ext cx="4696350" cy="872657"/>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sz="1600" dirty="0"/>
              <a:t>Utilisation de </a:t>
            </a:r>
            <a:r>
              <a:rPr lang="en-GB" sz="1600" dirty="0" err="1"/>
              <a:t>frein</a:t>
            </a:r>
            <a:r>
              <a:rPr lang="en-GB" sz="1600" dirty="0"/>
              <a:t> </a:t>
            </a:r>
            <a:r>
              <a:rPr lang="en-GB" sz="1600" dirty="0" err="1"/>
              <a:t>thermique</a:t>
            </a:r>
            <a:r>
              <a:rPr lang="en-GB" sz="1600" dirty="0"/>
              <a:t> pour les vias et </a:t>
            </a:r>
            <a:r>
              <a:rPr lang="en-GB" sz="1600" dirty="0" err="1"/>
              <a:t>trous</a:t>
            </a:r>
            <a:r>
              <a:rPr lang="en-GB" sz="1600" dirty="0"/>
              <a:t> relies à un plan de masse.</a:t>
            </a:r>
          </a:p>
        </p:txBody>
      </p:sp>
    </p:spTree>
    <p:extLst>
      <p:ext uri="{BB962C8B-B14F-4D97-AF65-F5344CB8AC3E}">
        <p14:creationId xmlns:p14="http://schemas.microsoft.com/office/powerpoint/2010/main" val="21399462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63_TF45165253" id="{C7960698-B054-4C3A-BEAB-CD8A7A472396}" vid="{1051D3E8-132F-4474-8591-727ED0BC39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www.w3.org/XML/1998/namespace"/>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1291</TotalTime>
  <Words>483</Words>
  <Application>Microsoft Office PowerPoint</Application>
  <PresentationFormat>Grand écran</PresentationFormat>
  <Paragraphs>56</Paragraphs>
  <Slides>13</Slides>
  <Notes>6</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vt:i4>
      </vt:variant>
    </vt:vector>
  </HeadingPairs>
  <TitlesOfParts>
    <vt:vector size="17" baseType="lpstr">
      <vt:lpstr>Arial</vt:lpstr>
      <vt:lpstr>Calibri</vt:lpstr>
      <vt:lpstr>Tw Cen MT</vt:lpstr>
      <vt:lpstr>Circuit</vt:lpstr>
      <vt:lpstr>Les règles de bases pour la conception de PCB</vt:lpstr>
      <vt:lpstr>Présentation PowerPoint</vt:lpstr>
      <vt:lpstr>Présentation PowerPoint</vt:lpstr>
      <vt:lpstr>Présentation PowerPoint</vt:lpstr>
      <vt:lpstr>Quelques règles simples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 Claude Mitifiot</dc:creator>
  <cp:lastModifiedBy>Christophe Claude Mitifiot</cp:lastModifiedBy>
  <cp:revision>14</cp:revision>
  <cp:lastPrinted>2024-09-17T08:52:17Z</cp:lastPrinted>
  <dcterms:created xsi:type="dcterms:W3CDTF">2024-09-16T10:31:47Z</dcterms:created>
  <dcterms:modified xsi:type="dcterms:W3CDTF">2024-09-19T07:33:24Z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